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6" r:id="rId7"/>
    <p:sldId id="261" r:id="rId8"/>
    <p:sldId id="262" r:id="rId9"/>
    <p:sldId id="263" r:id="rId10"/>
    <p:sldId id="267" r:id="rId11"/>
    <p:sldId id="264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A14F-2E42-467D-B82D-EF0252F490AB}" type="datetimeFigureOut">
              <a:rPr lang="cs-CZ" smtClean="0"/>
              <a:pPr/>
              <a:t>25.12.2015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62BD-A0DC-49B7-B1E7-20B9B0705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A14F-2E42-467D-B82D-EF0252F490AB}" type="datetimeFigureOut">
              <a:rPr lang="cs-CZ" smtClean="0"/>
              <a:pPr/>
              <a:t>25.12.2015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62BD-A0DC-49B7-B1E7-20B9B0705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A14F-2E42-467D-B82D-EF0252F490AB}" type="datetimeFigureOut">
              <a:rPr lang="cs-CZ" smtClean="0"/>
              <a:pPr/>
              <a:t>25.12.2015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62BD-A0DC-49B7-B1E7-20B9B0705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A14F-2E42-467D-B82D-EF0252F490AB}" type="datetimeFigureOut">
              <a:rPr lang="cs-CZ" smtClean="0"/>
              <a:pPr/>
              <a:t>25.12.2015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62BD-A0DC-49B7-B1E7-20B9B0705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A14F-2E42-467D-B82D-EF0252F490AB}" type="datetimeFigureOut">
              <a:rPr lang="cs-CZ" smtClean="0"/>
              <a:pPr/>
              <a:t>25.12.2015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62BD-A0DC-49B7-B1E7-20B9B0705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A14F-2E42-467D-B82D-EF0252F490AB}" type="datetimeFigureOut">
              <a:rPr lang="cs-CZ" smtClean="0"/>
              <a:pPr/>
              <a:t>25.12.2015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62BD-A0DC-49B7-B1E7-20B9B0705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A14F-2E42-467D-B82D-EF0252F490AB}" type="datetimeFigureOut">
              <a:rPr lang="cs-CZ" smtClean="0"/>
              <a:pPr/>
              <a:t>25.12.2015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62BD-A0DC-49B7-B1E7-20B9B0705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A14F-2E42-467D-B82D-EF0252F490AB}" type="datetimeFigureOut">
              <a:rPr lang="cs-CZ" smtClean="0"/>
              <a:pPr/>
              <a:t>25.12.2015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62BD-A0DC-49B7-B1E7-20B9B0705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A14F-2E42-467D-B82D-EF0252F490AB}" type="datetimeFigureOut">
              <a:rPr lang="cs-CZ" smtClean="0"/>
              <a:pPr/>
              <a:t>25.12.2015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62BD-A0DC-49B7-B1E7-20B9B0705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A14F-2E42-467D-B82D-EF0252F490AB}" type="datetimeFigureOut">
              <a:rPr lang="cs-CZ" smtClean="0"/>
              <a:pPr/>
              <a:t>25.12.2015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62BD-A0DC-49B7-B1E7-20B9B0705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A14F-2E42-467D-B82D-EF0252F490AB}" type="datetimeFigureOut">
              <a:rPr lang="cs-CZ" smtClean="0"/>
              <a:pPr/>
              <a:t>25.12.2015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62BD-A0DC-49B7-B1E7-20B9B0705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BA14F-2E42-467D-B82D-EF0252F490AB}" type="datetimeFigureOut">
              <a:rPr lang="cs-CZ" smtClean="0"/>
              <a:pPr/>
              <a:t>25.12.2015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562BD-A0DC-49B7-B1E7-20B9B0705C0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Střední Evropa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Státy s demokratickou historií a bývalé komunistické státy (rychlý rozvoj)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Společné historické kořeny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Nerostné bohatství vytěženo, orientace hospodářství od průmyslu směřuje ke službám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Postupné narovnání sporů vede ke spolupráci bývalých soupeřů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N2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Slovensko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Historicky součást Maďarska (větší vliv Balkánu), pak součást Československa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Hlavní město Bratislava – metropole na Dunaji, chemický průmysl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Jih nížinatý, sever hornatý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Významné menšiny – Maďaři a Romové (největší podíl na světě- nízká úroveň)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Rozvoj průmyslu - auta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ysoke-ta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140" y="0"/>
            <a:ext cx="9477384" cy="3068960"/>
          </a:xfrm>
          <a:prstGeom prst="rect">
            <a:avLst/>
          </a:prstGeom>
        </p:spPr>
      </p:pic>
      <p:pic>
        <p:nvPicPr>
          <p:cNvPr id="3" name="Obrázek 2" descr="179253-top_foto1-c2ed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8712968" cy="3819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entral_Europe_Reg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997" y="0"/>
            <a:ext cx="82120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Německo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Nejvyspělejší stát Evropy, všestranně rozvinutý</a:t>
            </a:r>
          </a:p>
          <a:p>
            <a:pPr eaLnBrk="1" hangingPunct="1"/>
            <a:r>
              <a:rPr lang="cs-CZ" sz="2800" smtClean="0"/>
              <a:t>Velké rozdíly v částech státu : bohatý jih a západ, chudý sever a hlavně východ (komunismus)</a:t>
            </a:r>
          </a:p>
          <a:p>
            <a:pPr eaLnBrk="1" hangingPunct="1"/>
            <a:r>
              <a:rPr lang="cs-CZ" sz="2800" smtClean="0"/>
              <a:t>Berlín – správní středisko státu</a:t>
            </a:r>
          </a:p>
          <a:p>
            <a:pPr eaLnBrk="1" hangingPunct="1"/>
            <a:r>
              <a:rPr lang="cs-CZ" sz="2800" smtClean="0"/>
              <a:t>Bavorsko – vyspělé technologie, auta</a:t>
            </a:r>
          </a:p>
          <a:p>
            <a:pPr eaLnBrk="1" hangingPunct="1"/>
            <a:r>
              <a:rPr lang="cs-CZ" sz="2800" smtClean="0"/>
              <a:t>Porýní – zemědělství a těžký průmysl</a:t>
            </a:r>
          </a:p>
          <a:p>
            <a:pPr eaLnBrk="1" hangingPunct="1"/>
            <a:r>
              <a:rPr lang="cs-CZ" sz="2800" smtClean="0"/>
              <a:t>Hamburk – hlavní přístav, vyspělé středisko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22 Franfurkt W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11" y="74258"/>
            <a:ext cx="8945977" cy="6709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Rakousko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Velmi vyspělý stát</a:t>
            </a:r>
          </a:p>
          <a:p>
            <a:pPr eaLnBrk="1" hangingPunct="1"/>
            <a:r>
              <a:rPr lang="cs-CZ" smtClean="0"/>
              <a:t>Orientace na cestovní ruch (vysoké zisky)</a:t>
            </a:r>
          </a:p>
          <a:p>
            <a:pPr eaLnBrk="1" hangingPunct="1"/>
            <a:r>
              <a:rPr lang="cs-CZ" smtClean="0"/>
              <a:t>Centrum Vídeň – bývalé hl.město císařství</a:t>
            </a:r>
          </a:p>
          <a:p>
            <a:pPr eaLnBrk="1" hangingPunct="1"/>
            <a:r>
              <a:rPr lang="cs-CZ" smtClean="0"/>
              <a:t>Sever zemědělství (Dunaj) jih hory</a:t>
            </a:r>
          </a:p>
          <a:p>
            <a:pPr eaLnBrk="1" hangingPunct="1"/>
            <a:r>
              <a:rPr lang="cs-CZ" smtClean="0"/>
              <a:t>Neutrální stát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N2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Švýcarsko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Jeden z nejvyspělejších států světa</a:t>
            </a:r>
          </a:p>
          <a:p>
            <a:pPr eaLnBrk="1" hangingPunct="1"/>
            <a:r>
              <a:rPr lang="cs-CZ" sz="2800" smtClean="0"/>
              <a:t>Orientace na bankovnictví, výrobu léků, hodinek</a:t>
            </a:r>
          </a:p>
          <a:p>
            <a:pPr eaLnBrk="1" hangingPunct="1"/>
            <a:r>
              <a:rPr lang="cs-CZ" sz="2800" smtClean="0"/>
              <a:t>Významný cestovní ruch (pro bohaté)</a:t>
            </a:r>
          </a:p>
          <a:p>
            <a:pPr eaLnBrk="1" hangingPunct="1"/>
            <a:r>
              <a:rPr lang="cs-CZ" sz="2800" smtClean="0"/>
              <a:t>Sídlo mezinárodních organizací (OSN, Olympijský výbor, Červený kříž)</a:t>
            </a:r>
          </a:p>
          <a:p>
            <a:pPr eaLnBrk="1" hangingPunct="1"/>
            <a:r>
              <a:rPr lang="cs-CZ" sz="2800" smtClean="0"/>
              <a:t>Neutrální stát s originálně řešenou domobranou</a:t>
            </a:r>
          </a:p>
          <a:p>
            <a:pPr eaLnBrk="1" hangingPunct="1"/>
            <a:r>
              <a:rPr lang="cs-CZ" sz="2800" smtClean="0"/>
              <a:t>Čtyři národnosti : Němci, Francouzi, Italové a Retorománi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Polsko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Rozdělení – sever – málo úrodné půdy, přístavy, jih – naleziště surovin, úrodná půda</a:t>
            </a:r>
          </a:p>
          <a:p>
            <a:pPr eaLnBrk="1" hangingPunct="1"/>
            <a:r>
              <a:rPr lang="cs-CZ" dirty="0" smtClean="0"/>
              <a:t>Centra: </a:t>
            </a:r>
            <a:r>
              <a:rPr lang="cs-CZ" dirty="0" smtClean="0"/>
              <a:t>Varšava, zničena za 2.svět. </a:t>
            </a:r>
            <a:r>
              <a:rPr lang="cs-CZ" dirty="0" smtClean="0"/>
              <a:t>války</a:t>
            </a:r>
            <a:r>
              <a:rPr lang="cs-CZ" dirty="0" smtClean="0"/>
              <a:t>, Krakov – historické hlavní město, v okolí solné doly, Osvětim</a:t>
            </a:r>
          </a:p>
          <a:p>
            <a:pPr eaLnBrk="1" hangingPunct="1"/>
            <a:r>
              <a:rPr lang="cs-CZ" dirty="0" smtClean="0"/>
              <a:t>Významný vliv katolické církve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Maďarsko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Nížinatý stát – úrodné půdy, speciality</a:t>
            </a:r>
          </a:p>
          <a:p>
            <a:pPr eaLnBrk="1" hangingPunct="1"/>
            <a:r>
              <a:rPr lang="cs-CZ" dirty="0" smtClean="0"/>
              <a:t>Hlavní město Budapešť – 2 mil.ob. </a:t>
            </a:r>
          </a:p>
          <a:p>
            <a:pPr eaLnBrk="1" hangingPunct="1"/>
            <a:r>
              <a:rPr lang="cs-CZ" dirty="0" smtClean="0"/>
              <a:t>Velké investice do cestovního ruch – Balaton, termální lázně, vinohrady ….</a:t>
            </a:r>
          </a:p>
          <a:p>
            <a:pPr eaLnBrk="1" hangingPunct="1">
              <a:buNone/>
            </a:pPr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279</Words>
  <Application>Microsoft Office PowerPoint</Application>
  <PresentationFormat>Předvádění na obrazovce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Střední Evropa</vt:lpstr>
      <vt:lpstr>Snímek 2</vt:lpstr>
      <vt:lpstr>Německo</vt:lpstr>
      <vt:lpstr>Snímek 4</vt:lpstr>
      <vt:lpstr>Rakousko</vt:lpstr>
      <vt:lpstr>Snímek 6</vt:lpstr>
      <vt:lpstr>Švýcarsko</vt:lpstr>
      <vt:lpstr>Polsko</vt:lpstr>
      <vt:lpstr>Maďarsko </vt:lpstr>
      <vt:lpstr>Snímek 10</vt:lpstr>
      <vt:lpstr>Slovensko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Střední Evropa</dc:title>
  <dc:creator>Úďa</dc:creator>
  <cp:lastModifiedBy>Úďa</cp:lastModifiedBy>
  <cp:revision>5</cp:revision>
  <dcterms:created xsi:type="dcterms:W3CDTF">2015-07-25T07:29:51Z</dcterms:created>
  <dcterms:modified xsi:type="dcterms:W3CDTF">2015-12-25T17:45:50Z</dcterms:modified>
</cp:coreProperties>
</file>