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B1D33-2773-41EC-B36F-94872629B2B4}" type="datetimeFigureOut">
              <a:rPr lang="cs-CZ" smtClean="0"/>
              <a:pPr/>
              <a:t>30.12.2018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8735-8D24-455C-B71B-49F015B3588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Poškození </a:t>
            </a:r>
            <a:r>
              <a:rPr lang="cs-CZ" smtClean="0"/>
              <a:t>životního prostředí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Poškození ovzduší – vypouštění škodlivých látek, podíl na oteplování nelze dokázat</a:t>
            </a:r>
          </a:p>
          <a:p>
            <a:r>
              <a:rPr lang="cs-CZ" dirty="0" smtClean="0"/>
              <a:t>Nebezpečné odpady</a:t>
            </a:r>
          </a:p>
          <a:p>
            <a:r>
              <a:rPr lang="cs-CZ" dirty="0" smtClean="0"/>
              <a:t>Nadměrné čerpání obnovitelných (voda) i neobnovitelných zdrojů</a:t>
            </a:r>
          </a:p>
          <a:p>
            <a:r>
              <a:rPr lang="cs-CZ" dirty="0" smtClean="0"/>
              <a:t>Eroze půdy, v různých vegetačních pásech jsou jiné dopady</a:t>
            </a:r>
          </a:p>
          <a:p>
            <a:r>
              <a:rPr lang="cs-CZ" dirty="0" smtClean="0"/>
              <a:t>Ohrožení biodiverzity, člověk vyvíjí takový tlak na přírodu, že přestává fungovat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Závislosti při poškození životního prostředí</a:t>
            </a:r>
            <a:endParaRPr lang="cs-CZ" sz="32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286412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Bohaté státy</a:t>
            </a:r>
          </a:p>
          <a:p>
            <a:r>
              <a:rPr lang="cs-CZ" sz="2400" dirty="0" smtClean="0"/>
              <a:t>Většinou se o živ.prostředí starají, vynakládají na problematiku velké prostředky</a:t>
            </a:r>
          </a:p>
          <a:p>
            <a:r>
              <a:rPr lang="cs-CZ" sz="2400" dirty="0" smtClean="0"/>
              <a:t>Ovzduší snaha o omezení exhalací, problém je živ. styl</a:t>
            </a:r>
          </a:p>
          <a:p>
            <a:r>
              <a:rPr lang="cs-CZ" sz="2400" dirty="0" smtClean="0"/>
              <a:t>Odpady na dobré úrovni</a:t>
            </a:r>
          </a:p>
          <a:p>
            <a:r>
              <a:rPr lang="cs-CZ" sz="2400" dirty="0" smtClean="0"/>
              <a:t>Půdní eroze je reálné riziko</a:t>
            </a:r>
          </a:p>
          <a:p>
            <a:r>
              <a:rPr lang="cs-CZ" sz="2400" dirty="0" smtClean="0"/>
              <a:t>Biodiverzita – dobré výsledky, ochrana ohrožených druhů dobré výsledky</a:t>
            </a:r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214974"/>
          </a:xfrm>
        </p:spPr>
        <p:txBody>
          <a:bodyPr/>
          <a:lstStyle/>
          <a:p>
            <a:r>
              <a:rPr lang="cs-CZ" dirty="0" smtClean="0"/>
              <a:t>Chudé státy</a:t>
            </a:r>
          </a:p>
          <a:p>
            <a:r>
              <a:rPr lang="cs-CZ" sz="2400" dirty="0" smtClean="0"/>
              <a:t>Na péči omezené zdroje</a:t>
            </a:r>
          </a:p>
          <a:p>
            <a:r>
              <a:rPr lang="cs-CZ" sz="2400" dirty="0" smtClean="0"/>
              <a:t>Ovzduší znečišťováno jak průmyslem, tak dopravou</a:t>
            </a:r>
          </a:p>
          <a:p>
            <a:r>
              <a:rPr lang="cs-CZ" sz="2400" dirty="0" smtClean="0"/>
              <a:t>Odpadové hospodářství prakticky neexistuje, chybí zdroje vody</a:t>
            </a:r>
          </a:p>
          <a:p>
            <a:r>
              <a:rPr lang="cs-CZ" sz="2400" dirty="0" smtClean="0"/>
              <a:t>Půdní eroze zásadní problém</a:t>
            </a:r>
          </a:p>
          <a:p>
            <a:r>
              <a:rPr lang="cs-CZ" sz="2400" dirty="0" smtClean="0"/>
              <a:t>Ochrana přírody je často v rozporu s ekonomikou</a:t>
            </a:r>
            <a:endParaRPr lang="cs-CZ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děk\Desktop\DvLtVsiXQAAYryU.jpg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452465"/>
            <a:ext cx="10763874" cy="7310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53978"/>
            <a:ext cx="7643866" cy="606656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6500826" y="6198990"/>
            <a:ext cx="235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Zdroj : </a:t>
            </a:r>
            <a:r>
              <a:rPr lang="cs-CZ" dirty="0" err="1" smtClean="0"/>
              <a:t>global.webz.cz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800px-Disponibilite_eau_douce_carte_2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14450"/>
            <a:ext cx="9144000" cy="4229100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Přístup k pitné vodě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57784"/>
          </a:xfrm>
        </p:spPr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sz="1000" dirty="0" smtClean="0"/>
              <a:t>Zdroj : </a:t>
            </a:r>
            <a:r>
              <a:rPr lang="cs-CZ" sz="1000" dirty="0" err="1" smtClean="0"/>
              <a:t>Wikipedia</a:t>
            </a:r>
            <a:endParaRPr lang="cs-C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140</Words>
  <Application>Microsoft Office PowerPoint</Application>
  <PresentationFormat>Předvádění na obrazovce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Poškození životního prostředí</vt:lpstr>
      <vt:lpstr>Závislosti při poškození životního prostředí</vt:lpstr>
      <vt:lpstr>Snímek 3</vt:lpstr>
      <vt:lpstr>Snímek 4</vt:lpstr>
      <vt:lpstr>Přístup k pitné vodě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Luděk</cp:lastModifiedBy>
  <cp:revision>13</cp:revision>
  <dcterms:created xsi:type="dcterms:W3CDTF">2013-02-15T06:59:13Z</dcterms:created>
  <dcterms:modified xsi:type="dcterms:W3CDTF">2018-12-30T19:54:26Z</dcterms:modified>
</cp:coreProperties>
</file>