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B8930-7522-4BDF-BC3A-B2218002A4CD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2C60E-2536-4684-9BC1-48B300F265E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/>
          <a:lstStyle/>
          <a:p>
            <a:r>
              <a:rPr lang="cs-CZ" smtClean="0"/>
              <a:t>Nemoci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72164"/>
          </a:xfrm>
        </p:spPr>
        <p:txBody>
          <a:bodyPr/>
          <a:lstStyle/>
          <a:p>
            <a:r>
              <a:rPr lang="cs-CZ" dirty="0" smtClean="0"/>
              <a:t>Historicky zásadním způsobem ovlivňovaly dějiny</a:t>
            </a:r>
          </a:p>
          <a:p>
            <a:r>
              <a:rPr lang="cs-CZ" dirty="0" smtClean="0"/>
              <a:t>Nemoc zasahující celý svět : pandemie, ve středověku především černý mor (likvidace populace z </a:t>
            </a:r>
            <a:r>
              <a:rPr lang="cs-CZ" dirty="0" smtClean="0"/>
              <a:t>50</a:t>
            </a:r>
            <a:r>
              <a:rPr lang="cs-CZ" dirty="0" smtClean="0"/>
              <a:t>%), některé nemoci vyhubily celé národy – spalničky Indiáni</a:t>
            </a:r>
          </a:p>
          <a:p>
            <a:r>
              <a:rPr lang="cs-CZ" dirty="0" smtClean="0"/>
              <a:t>Nemoci postihují především děti – vysoká úmrtnost do 5 let  (spalničky,černý kašel)</a:t>
            </a:r>
          </a:p>
          <a:p>
            <a:r>
              <a:rPr lang="cs-CZ" dirty="0" smtClean="0"/>
              <a:t>Některé nemoci již nejsou známy, vznikají však nové typy onemocnění, někdy velmi nebezpečné</a:t>
            </a:r>
          </a:p>
          <a:p>
            <a:r>
              <a:rPr lang="cs-CZ" dirty="0" smtClean="0"/>
              <a:t>Vývoj nových nemocí - zbraně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Luďa\Desktop\HIV_Epid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203" y="1571612"/>
            <a:ext cx="8247199" cy="4500594"/>
          </a:xfrm>
          <a:prstGeom prst="rect">
            <a:avLst/>
          </a:prstGeom>
          <a:noFill/>
        </p:spPr>
      </p:pic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Mapa rozšíření AIDS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cs-CZ" sz="1000" dirty="0" smtClean="0"/>
              <a:t>Zdroj : </a:t>
            </a:r>
            <a:r>
              <a:rPr lang="cs-CZ" sz="1000" dirty="0" err="1" smtClean="0"/>
              <a:t>wikipedia</a:t>
            </a:r>
            <a:r>
              <a:rPr lang="cs-CZ" sz="1000" dirty="0" smtClean="0"/>
              <a:t>, volný zdroj                                                                                                                </a:t>
            </a:r>
            <a:endParaRPr lang="cs-CZ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0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21" y="908720"/>
            <a:ext cx="9080558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Tropické nemoci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Možný přenos i do mírného pásu</a:t>
            </a:r>
          </a:p>
          <a:p>
            <a:r>
              <a:rPr lang="cs-CZ" dirty="0" smtClean="0"/>
              <a:t>Většinou příčina přenos hmyzem (malárie, žlutá zimnice, horečka dengue, </a:t>
            </a:r>
            <a:r>
              <a:rPr lang="cs-CZ" dirty="0" err="1" smtClean="0"/>
              <a:t>zika</a:t>
            </a:r>
            <a:r>
              <a:rPr lang="cs-CZ" dirty="0" smtClean="0"/>
              <a:t>,</a:t>
            </a:r>
            <a:r>
              <a:rPr lang="cs-CZ" dirty="0" err="1" smtClean="0"/>
              <a:t>marburg</a:t>
            </a:r>
            <a:r>
              <a:rPr lang="cs-CZ" dirty="0" smtClean="0"/>
              <a:t>), léčitelné a často </a:t>
            </a:r>
            <a:r>
              <a:rPr lang="cs-CZ" dirty="0" err="1" smtClean="0"/>
              <a:t>očkovatelné</a:t>
            </a:r>
            <a:endParaRPr lang="cs-CZ" dirty="0" smtClean="0"/>
          </a:p>
          <a:p>
            <a:r>
              <a:rPr lang="cs-CZ" dirty="0" smtClean="0"/>
              <a:t>AIDS – rozšířil se z Afriky, zatím neléčitelné, umíme průběh zpomalit</a:t>
            </a:r>
          </a:p>
          <a:p>
            <a:r>
              <a:rPr lang="cs-CZ" dirty="0" err="1" smtClean="0"/>
              <a:t>Ebola</a:t>
            </a:r>
            <a:r>
              <a:rPr lang="cs-CZ" dirty="0" smtClean="0"/>
              <a:t> – nemoc, kterou neumíme léčit, rychle zabíjí, pomáhají zásady prevence, nalezena (snad) vakcína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chartoftheday_4322_the_spread_of_the_zika_virus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50"/>
            <a:ext cx="9144000" cy="651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Choroby našeho pásu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Nejběžnější chřipka, vytváří neustále nové modifikace</a:t>
            </a:r>
          </a:p>
          <a:p>
            <a:r>
              <a:rPr lang="cs-CZ" dirty="0" smtClean="0"/>
              <a:t>Většinu nemocí předcházíme očkováním, možné pouze u některých</a:t>
            </a:r>
          </a:p>
          <a:p>
            <a:r>
              <a:rPr lang="cs-CZ" dirty="0" smtClean="0"/>
              <a:t>Rakovina je většinou léčitelná, pokud nedojde k nadměrnému rozšíření</a:t>
            </a:r>
          </a:p>
          <a:p>
            <a:r>
              <a:rPr lang="cs-CZ" dirty="0" smtClean="0"/>
              <a:t>Některé choroby, považované za zlikvidované, se vracejí, jsou odolnější, př. </a:t>
            </a:r>
            <a:r>
              <a:rPr lang="cs-CZ" smtClean="0"/>
              <a:t>TBC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ezi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70822"/>
            <a:ext cx="9256216" cy="512247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691680" y="33265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Obezita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181</Words>
  <Application>Microsoft Office PowerPoint</Application>
  <PresentationFormat>Předvádění na obrazovce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Nemoci</vt:lpstr>
      <vt:lpstr>Mapa rozšíření AIDS</vt:lpstr>
      <vt:lpstr>Snímek 3</vt:lpstr>
      <vt:lpstr>Tropické nemoci</vt:lpstr>
      <vt:lpstr>Snímek 5</vt:lpstr>
      <vt:lpstr>Choroby našeho pásu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12</cp:revision>
  <dcterms:created xsi:type="dcterms:W3CDTF">2013-02-15T07:01:35Z</dcterms:created>
  <dcterms:modified xsi:type="dcterms:W3CDTF">2017-03-26T14:23:45Z</dcterms:modified>
</cp:coreProperties>
</file>