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F5B4B-7117-48B8-A516-3D97E7EA0D1D}" type="datetimeFigureOut">
              <a:rPr lang="cs-CZ" smtClean="0"/>
              <a:pPr/>
              <a:t>2.5.2016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BA51E-DA4E-45EC-BBF0-FA3495B22CF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Ochrana přírody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11256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Ochrana přírody se datuje od středověku (panovník vytvářel lovecké revíry se zákazem vstupu – </a:t>
            </a:r>
            <a:r>
              <a:rPr lang="cs-CZ" dirty="0" err="1" smtClean="0"/>
              <a:t>Křivoklátsko</a:t>
            </a:r>
            <a:r>
              <a:rPr lang="cs-CZ" dirty="0" smtClean="0"/>
              <a:t>)</a:t>
            </a:r>
          </a:p>
          <a:p>
            <a:r>
              <a:rPr lang="cs-CZ" dirty="0" smtClean="0"/>
              <a:t>Moderní doba národní parky </a:t>
            </a:r>
            <a:r>
              <a:rPr lang="cs-CZ" dirty="0" err="1" smtClean="0"/>
              <a:t>Yellowstone</a:t>
            </a:r>
            <a:r>
              <a:rPr lang="cs-CZ" dirty="0" smtClean="0"/>
              <a:t> 1872, u nás Žofínský prales a Hojná Voda 1838</a:t>
            </a:r>
          </a:p>
          <a:p>
            <a:r>
              <a:rPr lang="cs-CZ" dirty="0" smtClean="0"/>
              <a:t>Efektivita ochrany přírody závisí na možnostech ochránců, chudé státy nechrání ohrožené druhy před pytláctvím</a:t>
            </a:r>
          </a:p>
          <a:p>
            <a:r>
              <a:rPr lang="cs-CZ" dirty="0" smtClean="0"/>
              <a:t>Nejlepší ochranou je minimální kontakt s člověkem, v praxi těžko realizovatelné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cs-CZ" sz="3200" dirty="0" smtClean="0"/>
              <a:t> Ve vyspělých státech jasně vymezená ochrana přírody, podložená vymahatelnými zákony</a:t>
            </a:r>
            <a:br>
              <a:rPr lang="cs-CZ" sz="3200" dirty="0" smtClean="0"/>
            </a:br>
            <a:r>
              <a:rPr lang="cs-CZ" sz="3200" dirty="0" smtClean="0"/>
              <a:t>Chudé státy : střet ochrany přírody s potřebami obyvatel, obrovský problém pytláctví (pro klienty v Asii se vybíjejí zvířata: nosorožci, sloni, tygři apod.)</a:t>
            </a:r>
            <a:br>
              <a:rPr lang="cs-CZ" sz="3200" dirty="0" smtClean="0"/>
            </a:br>
            <a:r>
              <a:rPr lang="cs-CZ" sz="3200" dirty="0" smtClean="0"/>
              <a:t>Největší problém je válečný stav : ochrana přírody ustupuje potřebám </a:t>
            </a:r>
            <a:r>
              <a:rPr lang="cs-CZ" sz="3200" smtClean="0"/>
              <a:t>získat potravu</a:t>
            </a:r>
            <a:br>
              <a:rPr lang="cs-CZ" sz="320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055 příjezd do NP Uda Walave, slon za ohradník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0" y="0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Národní park </a:t>
            </a:r>
            <a:r>
              <a:rPr lang="cs-CZ" sz="2400" b="1" dirty="0" err="1" smtClean="0"/>
              <a:t>Uda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Walave</a:t>
            </a:r>
            <a:r>
              <a:rPr lang="cs-CZ" sz="2400" b="1" dirty="0" smtClean="0"/>
              <a:t> na Srí </a:t>
            </a:r>
            <a:r>
              <a:rPr lang="cs-CZ" sz="2400" b="1" dirty="0" err="1" smtClean="0"/>
              <a:t>Lance</a:t>
            </a:r>
            <a:r>
              <a:rPr lang="cs-CZ" sz="2400" b="1" dirty="0" smtClean="0"/>
              <a:t>. Zvěř je zde za elektrických ohradníkem, pokud se např. slon dostane za tuto překážku ničí pole místním rolníkům a ti jej většinou zabijí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0467 oranguta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23528" y="26064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Jedním z nejvíce ohrožených živočichů je orangutan. Nikdo jej nikdy nelovil, k vyhubení stačí kácení pralesa. Na snímku chovná stanice  </a:t>
            </a:r>
            <a:r>
              <a:rPr lang="cs-CZ" sz="2400" b="1" dirty="0" err="1" smtClean="0">
                <a:solidFill>
                  <a:srgbClr val="FF0000"/>
                </a:solidFill>
              </a:rPr>
              <a:t>Sepilok</a:t>
            </a:r>
            <a:r>
              <a:rPr lang="cs-CZ" sz="2400" b="1" dirty="0" smtClean="0">
                <a:solidFill>
                  <a:srgbClr val="FF0000"/>
                </a:solidFill>
              </a:rPr>
              <a:t> na ostrově Borneo – Malajsie.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54461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Jaké problémy má náš Krkonošský NP s ochranou přírody?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Proč je ochrana některých živočichů neúčinná, zjisti např. u tygra a nosorožce 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 se dotýká válečný konflikt chráněných oblastí, především živočichů?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Zjisti, jak řeší problematiků soužití lidí a </a:t>
            </a:r>
            <a:r>
              <a:rPr lang="cs-CZ" dirty="0" err="1" smtClean="0"/>
              <a:t>přirody</a:t>
            </a:r>
            <a:r>
              <a:rPr lang="cs-CZ" dirty="0" smtClean="0"/>
              <a:t> v chudých státech Afriky a Asie?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Jaký živočich se přemnožil na Slovensku, proč a jak tam tuto </a:t>
            </a:r>
            <a:r>
              <a:rPr lang="cs-CZ" smtClean="0"/>
              <a:t>problematiku řeší?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204</Words>
  <Application>Microsoft Office PowerPoint</Application>
  <PresentationFormat>Předvádění na obrazovce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Ochrana přírody</vt:lpstr>
      <vt:lpstr> Ve vyspělých státech jasně vymezená ochrana přírody, podložená vymahatelnými zákony Chudé státy : střet ochrany přírody s potřebami obyvatel, obrovský problém pytláctví (pro klienty v Asii se vybíjejí zvířata: nosorožci, sloni, tygři apod.) Největší problém je válečný stav : ochrana přírody ustupuje potřebám získat potravu  </vt:lpstr>
      <vt:lpstr>Snímek 3</vt:lpstr>
      <vt:lpstr>Snímek 4</vt:lpstr>
      <vt:lpstr>Otázky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Ochrana přírody</dc:title>
  <dc:creator>Úďa</dc:creator>
  <cp:lastModifiedBy>Úďa</cp:lastModifiedBy>
  <cp:revision>7</cp:revision>
  <dcterms:created xsi:type="dcterms:W3CDTF">2015-08-01T10:24:22Z</dcterms:created>
  <dcterms:modified xsi:type="dcterms:W3CDTF">2016-05-02T15:49:14Z</dcterms:modified>
</cp:coreProperties>
</file>