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2941-6AB0-405F-8B0B-4F1578D1C2C8}" type="datetimeFigureOut">
              <a:rPr lang="cs-CZ" smtClean="0"/>
              <a:pPr/>
              <a:t>1.1.2016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024-AAB3-451A-B8A5-6E28B73B49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2941-6AB0-405F-8B0B-4F1578D1C2C8}" type="datetimeFigureOut">
              <a:rPr lang="cs-CZ" smtClean="0"/>
              <a:pPr/>
              <a:t>1.1.2016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024-AAB3-451A-B8A5-6E28B73B49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2941-6AB0-405F-8B0B-4F1578D1C2C8}" type="datetimeFigureOut">
              <a:rPr lang="cs-CZ" smtClean="0"/>
              <a:pPr/>
              <a:t>1.1.2016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024-AAB3-451A-B8A5-6E28B73B49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2941-6AB0-405F-8B0B-4F1578D1C2C8}" type="datetimeFigureOut">
              <a:rPr lang="cs-CZ" smtClean="0"/>
              <a:pPr/>
              <a:t>1.1.2016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024-AAB3-451A-B8A5-6E28B73B49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2941-6AB0-405F-8B0B-4F1578D1C2C8}" type="datetimeFigureOut">
              <a:rPr lang="cs-CZ" smtClean="0"/>
              <a:pPr/>
              <a:t>1.1.2016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024-AAB3-451A-B8A5-6E28B73B49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2941-6AB0-405F-8B0B-4F1578D1C2C8}" type="datetimeFigureOut">
              <a:rPr lang="cs-CZ" smtClean="0"/>
              <a:pPr/>
              <a:t>1.1.2016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024-AAB3-451A-B8A5-6E28B73B49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2941-6AB0-405F-8B0B-4F1578D1C2C8}" type="datetimeFigureOut">
              <a:rPr lang="cs-CZ" smtClean="0"/>
              <a:pPr/>
              <a:t>1.1.2016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024-AAB3-451A-B8A5-6E28B73B49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2941-6AB0-405F-8B0B-4F1578D1C2C8}" type="datetimeFigureOut">
              <a:rPr lang="cs-CZ" smtClean="0"/>
              <a:pPr/>
              <a:t>1.1.2016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024-AAB3-451A-B8A5-6E28B73B49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2941-6AB0-405F-8B0B-4F1578D1C2C8}" type="datetimeFigureOut">
              <a:rPr lang="cs-CZ" smtClean="0"/>
              <a:pPr/>
              <a:t>1.1.2016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024-AAB3-451A-B8A5-6E28B73B49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2941-6AB0-405F-8B0B-4F1578D1C2C8}" type="datetimeFigureOut">
              <a:rPr lang="cs-CZ" smtClean="0"/>
              <a:pPr/>
              <a:t>1.1.2016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024-AAB3-451A-B8A5-6E28B73B49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2941-6AB0-405F-8B0B-4F1578D1C2C8}" type="datetimeFigureOut">
              <a:rPr lang="cs-CZ" smtClean="0"/>
              <a:pPr/>
              <a:t>1.1.2016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024-AAB3-451A-B8A5-6E28B73B49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92941-6AB0-405F-8B0B-4F1578D1C2C8}" type="datetimeFigureOut">
              <a:rPr lang="cs-CZ" smtClean="0"/>
              <a:pPr/>
              <a:t>1.1.2016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F5024-AAB3-451A-B8A5-6E28B73B49A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Přírodní krajina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Krajina bez zásahů člověka</a:t>
            </a:r>
          </a:p>
          <a:p>
            <a:r>
              <a:rPr lang="cs-CZ" dirty="0" smtClean="0"/>
              <a:t>Vyskytuje se jen tam,kde je minimální osídlení</a:t>
            </a:r>
          </a:p>
          <a:p>
            <a:r>
              <a:rPr lang="cs-CZ" dirty="0" smtClean="0"/>
              <a:t>Tropické deštné lesy</a:t>
            </a:r>
          </a:p>
          <a:p>
            <a:r>
              <a:rPr lang="cs-CZ" dirty="0" smtClean="0"/>
              <a:t>Pouště</a:t>
            </a:r>
          </a:p>
          <a:p>
            <a:r>
              <a:rPr lang="cs-CZ" dirty="0" smtClean="0"/>
              <a:t>Polární pouště</a:t>
            </a:r>
          </a:p>
          <a:p>
            <a:r>
              <a:rPr lang="cs-CZ" dirty="0" smtClean="0"/>
              <a:t>Bažinaté oblasti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0289 tam v dáli jsou tygř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0" y="404664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/>
              <a:t>Malajsie, nejstarší tropický deštný prales </a:t>
            </a:r>
            <a:r>
              <a:rPr lang="cs-CZ" sz="3600" b="1" dirty="0" err="1" smtClean="0"/>
              <a:t>Taman</a:t>
            </a:r>
            <a:r>
              <a:rPr lang="cs-CZ" sz="3600" b="1" dirty="0" smtClean="0"/>
              <a:t> </a:t>
            </a:r>
            <a:r>
              <a:rPr lang="cs-CZ" sz="3600" b="1" dirty="0" err="1" smtClean="0"/>
              <a:t>Negara</a:t>
            </a:r>
            <a:endParaRPr lang="cs-CZ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Kulturní krajina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Krajina vzniklá kombinací přírody a člověka</a:t>
            </a:r>
          </a:p>
          <a:p>
            <a:r>
              <a:rPr lang="cs-CZ" dirty="0" smtClean="0"/>
              <a:t>Dělí se na čtyři typy :</a:t>
            </a:r>
          </a:p>
          <a:p>
            <a:r>
              <a:rPr lang="cs-CZ" dirty="0" smtClean="0"/>
              <a:t>Lesohospodářskou krajinu</a:t>
            </a:r>
          </a:p>
          <a:p>
            <a:r>
              <a:rPr lang="cs-CZ" dirty="0" smtClean="0"/>
              <a:t>Zemědělskou krajinu</a:t>
            </a:r>
          </a:p>
          <a:p>
            <a:r>
              <a:rPr lang="cs-CZ" dirty="0" smtClean="0"/>
              <a:t>Těžební krajinu</a:t>
            </a:r>
          </a:p>
          <a:p>
            <a:r>
              <a:rPr lang="cs-CZ" dirty="0" smtClean="0"/>
              <a:t>Sídelní krajinu</a:t>
            </a:r>
          </a:p>
          <a:p>
            <a:r>
              <a:rPr lang="cs-CZ" dirty="0" smtClean="0"/>
              <a:t>Krajina, která neplní přírodní funkce je </a:t>
            </a:r>
            <a:r>
              <a:rPr lang="cs-CZ" smtClean="0"/>
              <a:t>krajinou devastovanou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 sz="4000" dirty="0" smtClean="0"/>
              <a:t>Kulturní krajina</a:t>
            </a:r>
            <a:endParaRPr lang="cs-CZ" sz="4000" dirty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half" idx="2"/>
          </p:nvPr>
        </p:nvSpPr>
        <p:spPr>
          <a:xfrm>
            <a:off x="0" y="1628800"/>
            <a:ext cx="3779912" cy="4680520"/>
          </a:xfrm>
        </p:spPr>
        <p:txBody>
          <a:bodyPr>
            <a:normAutofit/>
          </a:bodyPr>
          <a:lstStyle/>
          <a:p>
            <a:r>
              <a:rPr lang="cs-CZ" sz="2800" dirty="0" smtClean="0"/>
              <a:t>Krajina severních Čech je člověkem využívána přes 1 000 let. Lesy střídají pole, hustá je síť měst a vesnic. Vrchol jednoho z Bezdězů byl využit ve středověku pro stavbu hradu, odkud panovník mohl kraj ovládat</a:t>
            </a:r>
            <a:endParaRPr lang="cs-CZ" sz="2800" dirty="0"/>
          </a:p>
        </p:txBody>
      </p:sp>
      <p:pic>
        <p:nvPicPr>
          <p:cNvPr id="11" name="Zástupný symbol pro obsah 10" descr="Bezděz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36007" y="-2414"/>
            <a:ext cx="5207993" cy="694399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101</Words>
  <Application>Microsoft Office PowerPoint</Application>
  <PresentationFormat>Předvádění na obrazovce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Motiv sady Office</vt:lpstr>
      <vt:lpstr>Přírodní krajina</vt:lpstr>
      <vt:lpstr>Snímek 2</vt:lpstr>
      <vt:lpstr>Kulturní krajina</vt:lpstr>
      <vt:lpstr>Kulturní krajina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Přírodní krajina</dc:title>
  <dc:creator>Úďa</dc:creator>
  <cp:lastModifiedBy>Úďa</cp:lastModifiedBy>
  <cp:revision>4</cp:revision>
  <dcterms:created xsi:type="dcterms:W3CDTF">2015-08-01T10:19:50Z</dcterms:created>
  <dcterms:modified xsi:type="dcterms:W3CDTF">2016-01-01T10:33:36Z</dcterms:modified>
</cp:coreProperties>
</file>