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433CC-537F-448C-98CE-F923E5378895}" type="datetimeFigureOut">
              <a:rPr lang="cs-CZ" smtClean="0"/>
              <a:pPr/>
              <a:t>11.7.2015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A8F45-E40E-443C-9F25-6A5D48CAB9E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433CC-537F-448C-98CE-F923E5378895}" type="datetimeFigureOut">
              <a:rPr lang="cs-CZ" smtClean="0"/>
              <a:pPr/>
              <a:t>11.7.2015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A8F45-E40E-443C-9F25-6A5D48CAB9E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433CC-537F-448C-98CE-F923E5378895}" type="datetimeFigureOut">
              <a:rPr lang="cs-CZ" smtClean="0"/>
              <a:pPr/>
              <a:t>11.7.2015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A8F45-E40E-443C-9F25-6A5D48CAB9E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433CC-537F-448C-98CE-F923E5378895}" type="datetimeFigureOut">
              <a:rPr lang="cs-CZ" smtClean="0"/>
              <a:pPr/>
              <a:t>11.7.2015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A8F45-E40E-443C-9F25-6A5D48CAB9E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433CC-537F-448C-98CE-F923E5378895}" type="datetimeFigureOut">
              <a:rPr lang="cs-CZ" smtClean="0"/>
              <a:pPr/>
              <a:t>11.7.2015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A8F45-E40E-443C-9F25-6A5D48CAB9E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433CC-537F-448C-98CE-F923E5378895}" type="datetimeFigureOut">
              <a:rPr lang="cs-CZ" smtClean="0"/>
              <a:pPr/>
              <a:t>11.7.2015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A8F45-E40E-443C-9F25-6A5D48CAB9E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433CC-537F-448C-98CE-F923E5378895}" type="datetimeFigureOut">
              <a:rPr lang="cs-CZ" smtClean="0"/>
              <a:pPr/>
              <a:t>11.7.2015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A8F45-E40E-443C-9F25-6A5D48CAB9E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433CC-537F-448C-98CE-F923E5378895}" type="datetimeFigureOut">
              <a:rPr lang="cs-CZ" smtClean="0"/>
              <a:pPr/>
              <a:t>11.7.2015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A8F45-E40E-443C-9F25-6A5D48CAB9E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433CC-537F-448C-98CE-F923E5378895}" type="datetimeFigureOut">
              <a:rPr lang="cs-CZ" smtClean="0"/>
              <a:pPr/>
              <a:t>11.7.2015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A8F45-E40E-443C-9F25-6A5D48CAB9E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433CC-537F-448C-98CE-F923E5378895}" type="datetimeFigureOut">
              <a:rPr lang="cs-CZ" smtClean="0"/>
              <a:pPr/>
              <a:t>11.7.2015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A8F45-E40E-443C-9F25-6A5D48CAB9E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433CC-537F-448C-98CE-F923E5378895}" type="datetimeFigureOut">
              <a:rPr lang="cs-CZ" smtClean="0"/>
              <a:pPr/>
              <a:t>11.7.2015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A8F45-E40E-443C-9F25-6A5D48CAB9E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2433CC-537F-448C-98CE-F923E5378895}" type="datetimeFigureOut">
              <a:rPr lang="cs-CZ" smtClean="0"/>
              <a:pPr/>
              <a:t>11.7.2015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A8F45-E40E-443C-9F25-6A5D48CAB9EA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Přelidnění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1606" y="1242557"/>
            <a:ext cx="8229600" cy="4911741"/>
          </a:xfrm>
        </p:spPr>
        <p:txBody>
          <a:bodyPr/>
          <a:lstStyle/>
          <a:p>
            <a:r>
              <a:rPr lang="cs-CZ" dirty="0" smtClean="0"/>
              <a:t>Lidstvo považovalo vždy Zemi za přelidněnou, byl to uváděn jako důvod válek či migrací</a:t>
            </a:r>
          </a:p>
          <a:p>
            <a:r>
              <a:rPr lang="cs-CZ" dirty="0" smtClean="0"/>
              <a:t>V současné době je počet obyvatel Země přes 7 miliard</a:t>
            </a:r>
          </a:p>
          <a:p>
            <a:r>
              <a:rPr lang="cs-CZ" dirty="0" smtClean="0"/>
              <a:t>Trend růstu má zpomalující se tendenci</a:t>
            </a:r>
          </a:p>
          <a:p>
            <a:r>
              <a:rPr lang="cs-CZ" dirty="0" smtClean="0"/>
              <a:t>Přírůstky nejsou způsobovány růstem porodnosti,ale růstem kvality lékařské péče a prodlužováním věku</a:t>
            </a:r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>
          <a:xfrm>
            <a:off x="1" y="3571876"/>
            <a:ext cx="3714743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Slumy na okrajích měst se staly symbolem přelidnění v chudých státech.Na venkově však klesá poptávka po pracovní síle a jedinou nadějí (reálnou) je začít nový život v slumu  s tím, že se životní pozice časem zlepší.</a:t>
            </a:r>
          </a:p>
          <a:p>
            <a:endParaRPr lang="cs-CZ" dirty="0" smtClean="0"/>
          </a:p>
          <a:p>
            <a:endParaRPr lang="cs-CZ" dirty="0" smtClean="0"/>
          </a:p>
          <a:p>
            <a:r>
              <a:rPr lang="cs-CZ" sz="1000" dirty="0" smtClean="0"/>
              <a:t>Vlastní foto </a:t>
            </a:r>
            <a:r>
              <a:rPr lang="cs-CZ" sz="1000" dirty="0" err="1" smtClean="0"/>
              <a:t>Tanzánie</a:t>
            </a:r>
            <a:endParaRPr lang="cs-CZ" sz="1000" dirty="0"/>
          </a:p>
        </p:txBody>
      </p:sp>
      <p:sp>
        <p:nvSpPr>
          <p:cNvPr id="10" name="Obdélník 9"/>
          <p:cNvSpPr/>
          <p:nvPr/>
        </p:nvSpPr>
        <p:spPr>
          <a:xfrm>
            <a:off x="5000628" y="642918"/>
            <a:ext cx="414337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Problematika hladu je i v nejchudších státech  poměrně malá.Pro podobnou pomoc si děti chodí hlavně v případě katastrof nebo uprchlictví před válkou. Nevhodně použitá potravinová pomoc může obyvatele demotivovat k práci v zemědělství.</a:t>
            </a:r>
            <a:endParaRPr lang="cs-CZ" dirty="0"/>
          </a:p>
        </p:txBody>
      </p:sp>
      <p:pic>
        <p:nvPicPr>
          <p:cNvPr id="6" name="Obrázek 5" descr="067 všudypřítomná bíd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7686" y="3268263"/>
            <a:ext cx="4786314" cy="3589736"/>
          </a:xfrm>
          <a:prstGeom prst="rect">
            <a:avLst/>
          </a:prstGeom>
        </p:spPr>
      </p:pic>
      <p:pic>
        <p:nvPicPr>
          <p:cNvPr id="7" name="Obrázek 6" descr="003 bíd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2"/>
            <a:ext cx="4429123" cy="332184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Argumentace přelidnění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42844" y="1600200"/>
            <a:ext cx="4352956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cs-CZ" dirty="0" smtClean="0"/>
              <a:t>PRO</a:t>
            </a:r>
          </a:p>
          <a:p>
            <a:r>
              <a:rPr lang="cs-CZ" sz="2400" dirty="0" smtClean="0"/>
              <a:t>Obyvatel geometricky přibývá</a:t>
            </a:r>
          </a:p>
          <a:p>
            <a:r>
              <a:rPr lang="cs-CZ" sz="2400" dirty="0" smtClean="0"/>
              <a:t>Chudí mají nekontrolovatelnou porodnost</a:t>
            </a:r>
          </a:p>
          <a:p>
            <a:r>
              <a:rPr lang="cs-CZ" sz="2400" dirty="0" smtClean="0"/>
              <a:t>Na konci století budeme mít 10-12 mld. obyvatel</a:t>
            </a:r>
          </a:p>
          <a:p>
            <a:r>
              <a:rPr lang="cs-CZ" sz="2400" dirty="0" smtClean="0"/>
              <a:t>Nevejdeme se na planetu</a:t>
            </a:r>
          </a:p>
          <a:p>
            <a:r>
              <a:rPr lang="cs-CZ" sz="2400" dirty="0" smtClean="0"/>
              <a:t>Pro tolik lidí nebudou zdroje, především vody a potravin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cs-CZ" dirty="0" smtClean="0"/>
              <a:t>PROTI</a:t>
            </a:r>
          </a:p>
          <a:p>
            <a:r>
              <a:rPr lang="cs-CZ" sz="2400" dirty="0" smtClean="0"/>
              <a:t>Přírůstky se zpomaluji</a:t>
            </a:r>
          </a:p>
          <a:p>
            <a:r>
              <a:rPr lang="cs-CZ" sz="2400" dirty="0" smtClean="0"/>
              <a:t>Porodnost všude se výrazně snižuji</a:t>
            </a:r>
          </a:p>
          <a:p>
            <a:r>
              <a:rPr lang="cs-CZ" sz="2400" dirty="0" smtClean="0"/>
              <a:t>Na konci století by se měl růst počtu obyvatel zcela zastavit</a:t>
            </a:r>
          </a:p>
          <a:p>
            <a:r>
              <a:rPr lang="cs-CZ" sz="2400" dirty="0" smtClean="0"/>
              <a:t>Už nyní se obyvatelé soustřeďují do měst</a:t>
            </a:r>
          </a:p>
          <a:p>
            <a:r>
              <a:rPr lang="cs-CZ" sz="2400" dirty="0" smtClean="0"/>
              <a:t>Problematiku zdrojů se </a:t>
            </a:r>
            <a:r>
              <a:rPr lang="cs-CZ" sz="2400" smtClean="0"/>
              <a:t>podaří vyřešit</a:t>
            </a:r>
            <a:endParaRPr lang="cs-CZ" sz="2400" dirty="0" smtClean="0"/>
          </a:p>
          <a:p>
            <a:endParaRPr lang="cs-CZ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187</Words>
  <Application>Microsoft Office PowerPoint</Application>
  <PresentationFormat>Předvádění na obrazovce (4:3)</PresentationFormat>
  <Paragraphs>23</Paragraphs>
  <Slides>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</vt:i4>
      </vt:variant>
    </vt:vector>
  </HeadingPairs>
  <TitlesOfParts>
    <vt:vector size="4" baseType="lpstr">
      <vt:lpstr>Motiv sady Office</vt:lpstr>
      <vt:lpstr>Přelidnění</vt:lpstr>
      <vt:lpstr>Snímek 2</vt:lpstr>
      <vt:lpstr>Argumentace přelidnění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Luďa</dc:creator>
  <cp:lastModifiedBy>Úďa</cp:lastModifiedBy>
  <cp:revision>16</cp:revision>
  <dcterms:created xsi:type="dcterms:W3CDTF">2013-02-15T06:57:35Z</dcterms:created>
  <dcterms:modified xsi:type="dcterms:W3CDTF">2015-07-11T09:00:52Z</dcterms:modified>
</cp:coreProperties>
</file>