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2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9868-6879-4217-9A52-672AC7883AEA}" type="datetimeFigureOut">
              <a:rPr lang="cs-CZ" smtClean="0"/>
              <a:pPr/>
              <a:t>10.07.2019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D9BA-8A5E-47C2-AA28-3132BDC8ED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9868-6879-4217-9A52-672AC7883AEA}" type="datetimeFigureOut">
              <a:rPr lang="cs-CZ" smtClean="0"/>
              <a:pPr/>
              <a:t>10.07.2019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D9BA-8A5E-47C2-AA28-3132BDC8ED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9868-6879-4217-9A52-672AC7883AEA}" type="datetimeFigureOut">
              <a:rPr lang="cs-CZ" smtClean="0"/>
              <a:pPr/>
              <a:t>10.07.2019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D9BA-8A5E-47C2-AA28-3132BDC8ED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9868-6879-4217-9A52-672AC7883AEA}" type="datetimeFigureOut">
              <a:rPr lang="cs-CZ" smtClean="0"/>
              <a:pPr/>
              <a:t>10.07.2019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D9BA-8A5E-47C2-AA28-3132BDC8ED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9868-6879-4217-9A52-672AC7883AEA}" type="datetimeFigureOut">
              <a:rPr lang="cs-CZ" smtClean="0"/>
              <a:pPr/>
              <a:t>10.07.2019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D9BA-8A5E-47C2-AA28-3132BDC8ED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9868-6879-4217-9A52-672AC7883AEA}" type="datetimeFigureOut">
              <a:rPr lang="cs-CZ" smtClean="0"/>
              <a:pPr/>
              <a:t>10.07.2019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D9BA-8A5E-47C2-AA28-3132BDC8ED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9868-6879-4217-9A52-672AC7883AEA}" type="datetimeFigureOut">
              <a:rPr lang="cs-CZ" smtClean="0"/>
              <a:pPr/>
              <a:t>10.07.2019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D9BA-8A5E-47C2-AA28-3132BDC8ED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9868-6879-4217-9A52-672AC7883AEA}" type="datetimeFigureOut">
              <a:rPr lang="cs-CZ" smtClean="0"/>
              <a:pPr/>
              <a:t>10.07.2019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D9BA-8A5E-47C2-AA28-3132BDC8ED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9868-6879-4217-9A52-672AC7883AEA}" type="datetimeFigureOut">
              <a:rPr lang="cs-CZ" smtClean="0"/>
              <a:pPr/>
              <a:t>10.07.2019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D9BA-8A5E-47C2-AA28-3132BDC8ED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9868-6879-4217-9A52-672AC7883AEA}" type="datetimeFigureOut">
              <a:rPr lang="cs-CZ" smtClean="0"/>
              <a:pPr/>
              <a:t>10.07.2019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D9BA-8A5E-47C2-AA28-3132BDC8ED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9868-6879-4217-9A52-672AC7883AEA}" type="datetimeFigureOut">
              <a:rPr lang="cs-CZ" smtClean="0"/>
              <a:pPr/>
              <a:t>10.07.2019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D9BA-8A5E-47C2-AA28-3132BDC8ED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79868-6879-4217-9A52-672AC7883AEA}" type="datetimeFigureOut">
              <a:rPr lang="cs-CZ" smtClean="0"/>
              <a:pPr/>
              <a:t>10.07.2019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7D9BA-8A5E-47C2-AA28-3132BDC8EDD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Východní Evropa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Komunistická minulost- zničené zemědělství, ekologické problémy</a:t>
            </a:r>
          </a:p>
          <a:p>
            <a:r>
              <a:rPr lang="cs-CZ" dirty="0" smtClean="0"/>
              <a:t>Ukrajina – nerostné bohatství, hlavní příjem: peníze od emigrantů, válka </a:t>
            </a:r>
            <a:r>
              <a:rPr lang="cs-CZ" smtClean="0"/>
              <a:t>= prudký propad HDP</a:t>
            </a:r>
            <a:endParaRPr lang="cs-CZ" dirty="0" smtClean="0"/>
          </a:p>
          <a:p>
            <a:r>
              <a:rPr lang="cs-CZ" dirty="0" smtClean="0"/>
              <a:t>Bělorusko – nejméně demokratický stát Evropy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jazyky ukrajin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89"/>
            <a:ext cx="9164443" cy="64151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Rusko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Největší stát světa</a:t>
            </a:r>
          </a:p>
          <a:p>
            <a:r>
              <a:rPr lang="cs-CZ" dirty="0" smtClean="0"/>
              <a:t>Většina území drsné podmínky</a:t>
            </a:r>
          </a:p>
          <a:p>
            <a:r>
              <a:rPr lang="cs-CZ" dirty="0" smtClean="0"/>
              <a:t>Obrovská naleziště nerostných surovin</a:t>
            </a:r>
          </a:p>
          <a:p>
            <a:r>
              <a:rPr lang="cs-CZ" dirty="0" smtClean="0"/>
              <a:t>Některá odvětví špičková úroveň : kosmický program, zbraně, většinou nízká úroveň</a:t>
            </a:r>
          </a:p>
          <a:p>
            <a:r>
              <a:rPr lang="cs-CZ" dirty="0" smtClean="0"/>
              <a:t>Komunistická minulost: prudký rozvoj za cenu hrubého porušování lidských práv, po rozpadu Sovětského svazu úpadek</a:t>
            </a:r>
          </a:p>
          <a:p>
            <a:r>
              <a:rPr lang="cs-CZ" dirty="0" smtClean="0"/>
              <a:t>Velmocenské ambice, rychlá modernizace armády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usko - hláš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0262" y="0"/>
            <a:ext cx="7303475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rusko-_ma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8120"/>
            <a:ext cx="9144000" cy="54617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usko-moskva-rude-namesti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ankt_Peterburg_Ermita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25" y="1412776"/>
            <a:ext cx="9019950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80</Words>
  <Application>Microsoft Office PowerPoint</Application>
  <PresentationFormat>Předvádění na obrazovce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Východní Evropa</vt:lpstr>
      <vt:lpstr>Snímek 2</vt:lpstr>
      <vt:lpstr>Rusko</vt:lpstr>
      <vt:lpstr>Snímek 4</vt:lpstr>
      <vt:lpstr>Snímek 5</vt:lpstr>
      <vt:lpstr>Snímek 6</vt:lpstr>
      <vt:lpstr>Snímek 7</vt:lpstr>
      <vt:lpstr>Snímek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Východní Evropa</dc:title>
  <dc:creator>Úďa</dc:creator>
  <cp:lastModifiedBy>Luděk</cp:lastModifiedBy>
  <cp:revision>7</cp:revision>
  <dcterms:created xsi:type="dcterms:W3CDTF">2015-07-25T07:31:32Z</dcterms:created>
  <dcterms:modified xsi:type="dcterms:W3CDTF">2019-07-10T17:49:22Z</dcterms:modified>
</cp:coreProperties>
</file>