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Lst>
  <p:notesMasterIdLst>
    <p:notesMasterId r:id="rId1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Lst>
  <p:sldSz cx="10080625" cy="7559675"/>
  <p:notesSz cx="7559675" cy="10691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5pPr>
    <a:lvl6pPr marL="2286000" algn="l" defTabSz="914400" rtl="0" eaLnBrk="1" latinLnBrk="0" hangingPunct="1">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6pPr>
    <a:lvl7pPr marL="2743200" algn="l" defTabSz="914400" rtl="0" eaLnBrk="1" latinLnBrk="0" hangingPunct="1">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7pPr>
    <a:lvl8pPr marL="3200400" algn="l" defTabSz="914400" rtl="0" eaLnBrk="1" latinLnBrk="0" hangingPunct="1">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8pPr>
    <a:lvl9pPr marL="3657600" algn="l" defTabSz="914400" rtl="0" eaLnBrk="1" latinLnBrk="0" hangingPunct="1">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p:cViewPr varScale="1">
        <p:scale>
          <a:sx n="85" d="100"/>
          <a:sy n="85" d="100"/>
        </p:scale>
        <p:origin x="-780" y="-84"/>
      </p:cViewPr>
      <p:guideLst>
        <p:guide orient="horz" pos="2160"/>
        <p:guide pos="2880"/>
      </p:guideLst>
    </p:cSldViewPr>
  </p:slideViewPr>
  <p:outlineViewPr>
    <p:cViewPr varScale="1">
      <p:scale>
        <a:sx n="170" d="200"/>
        <a:sy n="170" d="200"/>
      </p:scale>
      <p:origin x="-780" y="-84"/>
    </p:cViewPr>
  </p:outline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BD8416A7-8E4E-428F-BA4D-05D2DADC3915}"/>
              </a:ext>
            </a:extLst>
          </p:cNvPr>
          <p:cNvSpPr>
            <a:spLocks noGrp="1" noChangeArrowheads="1"/>
          </p:cNvSpPr>
          <p:nvPr>
            <p:ph type="sldImg"/>
          </p:nvPr>
        </p:nvSpPr>
        <p:spPr bwMode="auto">
          <a:xfrm>
            <a:off x="1106488" y="812800"/>
            <a:ext cx="5343525" cy="400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098" name="Rectangle 2">
            <a:extLst>
              <a:ext uri="{FF2B5EF4-FFF2-40B4-BE49-F238E27FC236}">
                <a16:creationId xmlns:a16="http://schemas.microsoft.com/office/drawing/2014/main" id="{1BF0F185-B18B-4F4E-9B68-BB785FD7FD90}"/>
              </a:ext>
            </a:extLst>
          </p:cNvPr>
          <p:cNvSpPr>
            <a:spLocks noGrp="1" noChangeArrowheads="1"/>
          </p:cNvSpPr>
          <p:nvPr>
            <p:ph type="body"/>
          </p:nvPr>
        </p:nvSpPr>
        <p:spPr bwMode="auto">
          <a:xfrm>
            <a:off x="755650" y="5078413"/>
            <a:ext cx="6046788" cy="481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cs-CZ" altLang="cs-CZ"/>
          </a:p>
        </p:txBody>
      </p:sp>
      <p:sp>
        <p:nvSpPr>
          <p:cNvPr id="4099" name="Rectangle 3">
            <a:extLst>
              <a:ext uri="{FF2B5EF4-FFF2-40B4-BE49-F238E27FC236}">
                <a16:creationId xmlns:a16="http://schemas.microsoft.com/office/drawing/2014/main" id="{4D44FABA-3FBF-41AC-B574-0E2BD850652F}"/>
              </a:ext>
            </a:extLst>
          </p:cNvPr>
          <p:cNvSpPr>
            <a:spLocks noGrp="1" noChangeArrowheads="1"/>
          </p:cNvSpPr>
          <p:nvPr>
            <p:ph type="hdr"/>
          </p:nvPr>
        </p:nvSpPr>
        <p:spPr bwMode="auto">
          <a:xfrm>
            <a:off x="0"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endParaRPr lang="en-US" altLang="cs-CZ"/>
          </a:p>
        </p:txBody>
      </p:sp>
      <p:sp>
        <p:nvSpPr>
          <p:cNvPr id="4100" name="Rectangle 4">
            <a:extLst>
              <a:ext uri="{FF2B5EF4-FFF2-40B4-BE49-F238E27FC236}">
                <a16:creationId xmlns:a16="http://schemas.microsoft.com/office/drawing/2014/main" id="{74B960E2-E3C0-465E-820C-D8E7CD917961}"/>
              </a:ext>
            </a:extLst>
          </p:cNvPr>
          <p:cNvSpPr>
            <a:spLocks noGrp="1" noChangeArrowheads="1"/>
          </p:cNvSpPr>
          <p:nvPr>
            <p:ph type="dt"/>
          </p:nvPr>
        </p:nvSpPr>
        <p:spPr bwMode="auto">
          <a:xfrm>
            <a:off x="4278313"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endParaRPr lang="en-US" altLang="cs-CZ"/>
          </a:p>
        </p:txBody>
      </p:sp>
      <p:sp>
        <p:nvSpPr>
          <p:cNvPr id="4101" name="Rectangle 5">
            <a:extLst>
              <a:ext uri="{FF2B5EF4-FFF2-40B4-BE49-F238E27FC236}">
                <a16:creationId xmlns:a16="http://schemas.microsoft.com/office/drawing/2014/main" id="{0D755554-C240-4300-A147-24714708BB7A}"/>
              </a:ext>
            </a:extLst>
          </p:cNvPr>
          <p:cNvSpPr>
            <a:spLocks noGrp="1" noChangeArrowheads="1"/>
          </p:cNvSpPr>
          <p:nvPr>
            <p:ph type="ftr"/>
          </p:nvPr>
        </p:nvSpPr>
        <p:spPr bwMode="auto">
          <a:xfrm>
            <a:off x="0"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endParaRPr lang="en-US" altLang="cs-CZ"/>
          </a:p>
        </p:txBody>
      </p:sp>
      <p:sp>
        <p:nvSpPr>
          <p:cNvPr id="4102" name="Rectangle 6">
            <a:extLst>
              <a:ext uri="{FF2B5EF4-FFF2-40B4-BE49-F238E27FC236}">
                <a16:creationId xmlns:a16="http://schemas.microsoft.com/office/drawing/2014/main" id="{B824ECBB-F92F-4809-9C3D-0AF0A66ECA15}"/>
              </a:ext>
            </a:extLst>
          </p:cNvPr>
          <p:cNvSpPr>
            <a:spLocks noGrp="1" noChangeArrowheads="1"/>
          </p:cNvSpPr>
          <p:nvPr>
            <p:ph type="sldNum"/>
          </p:nvPr>
        </p:nvSpPr>
        <p:spPr bwMode="auto">
          <a:xfrm>
            <a:off x="4278313"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fld id="{B13A3FBC-C887-479B-AC49-6902301FE289}" type="slidenum">
              <a:rPr lang="en-US" altLang="cs-CZ"/>
              <a:pPr/>
              <a:t>‹#›</a:t>
            </a:fld>
            <a:endParaRPr lang="en-US" altLang="cs-CZ"/>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FE518C0-44D8-4C8F-9486-C7A5D7AF296A}"/>
              </a:ext>
            </a:extLst>
          </p:cNvPr>
          <p:cNvSpPr>
            <a:spLocks noGrp="1" noChangeArrowheads="1"/>
          </p:cNvSpPr>
          <p:nvPr>
            <p:ph type="sldNum"/>
          </p:nvPr>
        </p:nvSpPr>
        <p:spPr>
          <a:ln/>
        </p:spPr>
        <p:txBody>
          <a:bodyPr/>
          <a:lstStyle/>
          <a:p>
            <a:fld id="{D6AAE806-64E5-45FB-97E1-61234B723F1F}" type="slidenum">
              <a:rPr lang="en-US" altLang="cs-CZ"/>
              <a:pPr/>
              <a:t>1</a:t>
            </a:fld>
            <a:endParaRPr lang="en-US" altLang="cs-CZ"/>
          </a:p>
        </p:txBody>
      </p:sp>
      <p:sp>
        <p:nvSpPr>
          <p:cNvPr id="18433" name="Rectangle 1">
            <a:extLst>
              <a:ext uri="{FF2B5EF4-FFF2-40B4-BE49-F238E27FC236}">
                <a16:creationId xmlns:a16="http://schemas.microsoft.com/office/drawing/2014/main" id="{6462FE47-E983-42FA-8472-37C043FA2153}"/>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4" name="Rectangle 2">
            <a:extLst>
              <a:ext uri="{FF2B5EF4-FFF2-40B4-BE49-F238E27FC236}">
                <a16:creationId xmlns:a16="http://schemas.microsoft.com/office/drawing/2014/main" id="{2F01461E-D118-45F0-BF48-C1E4A85FFA62}"/>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8A0476-DEA3-41E8-AC82-865A408D53B0}"/>
              </a:ext>
            </a:extLst>
          </p:cNvPr>
          <p:cNvSpPr>
            <a:spLocks noGrp="1" noChangeArrowheads="1"/>
          </p:cNvSpPr>
          <p:nvPr>
            <p:ph type="sldNum"/>
          </p:nvPr>
        </p:nvSpPr>
        <p:spPr>
          <a:ln/>
        </p:spPr>
        <p:txBody>
          <a:bodyPr/>
          <a:lstStyle/>
          <a:p>
            <a:fld id="{5F2D9F5A-E7CC-428B-AE43-4E0DAD859A2A}" type="slidenum">
              <a:rPr lang="en-US" altLang="cs-CZ"/>
              <a:pPr/>
              <a:t>10</a:t>
            </a:fld>
            <a:endParaRPr lang="en-US" altLang="cs-CZ"/>
          </a:p>
        </p:txBody>
      </p:sp>
      <p:sp>
        <p:nvSpPr>
          <p:cNvPr id="27649" name="Rectangle 1">
            <a:extLst>
              <a:ext uri="{FF2B5EF4-FFF2-40B4-BE49-F238E27FC236}">
                <a16:creationId xmlns:a16="http://schemas.microsoft.com/office/drawing/2014/main" id="{C55241C1-FF48-41A0-88A3-69C59C11D5F2}"/>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a:extLst>
              <a:ext uri="{FF2B5EF4-FFF2-40B4-BE49-F238E27FC236}">
                <a16:creationId xmlns:a16="http://schemas.microsoft.com/office/drawing/2014/main" id="{C17D56F3-0FB4-46B2-9EFA-D5EF6DE2AFE2}"/>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2E4417A-AE87-48F9-B812-D99CBE903F0F}"/>
              </a:ext>
            </a:extLst>
          </p:cNvPr>
          <p:cNvSpPr>
            <a:spLocks noGrp="1" noChangeArrowheads="1"/>
          </p:cNvSpPr>
          <p:nvPr>
            <p:ph type="sldNum"/>
          </p:nvPr>
        </p:nvSpPr>
        <p:spPr>
          <a:ln/>
        </p:spPr>
        <p:txBody>
          <a:bodyPr/>
          <a:lstStyle/>
          <a:p>
            <a:fld id="{6B482383-8006-4FAD-9DB2-4221B230B8F2}" type="slidenum">
              <a:rPr lang="en-US" altLang="cs-CZ"/>
              <a:pPr/>
              <a:t>11</a:t>
            </a:fld>
            <a:endParaRPr lang="en-US" altLang="cs-CZ"/>
          </a:p>
        </p:txBody>
      </p:sp>
      <p:sp>
        <p:nvSpPr>
          <p:cNvPr id="28673" name="Rectangle 1">
            <a:extLst>
              <a:ext uri="{FF2B5EF4-FFF2-40B4-BE49-F238E27FC236}">
                <a16:creationId xmlns:a16="http://schemas.microsoft.com/office/drawing/2014/main" id="{63DA7588-9433-4A27-B19D-7DEC4460A1FF}"/>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Rectangle 2">
            <a:extLst>
              <a:ext uri="{FF2B5EF4-FFF2-40B4-BE49-F238E27FC236}">
                <a16:creationId xmlns:a16="http://schemas.microsoft.com/office/drawing/2014/main" id="{E53D85E6-0C36-4A18-9B95-CA6E039397DB}"/>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8B6894-C306-4386-89A0-89A90CE6BC5F}"/>
              </a:ext>
            </a:extLst>
          </p:cNvPr>
          <p:cNvSpPr>
            <a:spLocks noGrp="1" noChangeArrowheads="1"/>
          </p:cNvSpPr>
          <p:nvPr>
            <p:ph type="sldNum"/>
          </p:nvPr>
        </p:nvSpPr>
        <p:spPr>
          <a:ln/>
        </p:spPr>
        <p:txBody>
          <a:bodyPr/>
          <a:lstStyle/>
          <a:p>
            <a:fld id="{857EA3B5-FFBD-4FF6-818B-3AFB547CD585}" type="slidenum">
              <a:rPr lang="en-US" altLang="cs-CZ"/>
              <a:pPr/>
              <a:t>12</a:t>
            </a:fld>
            <a:endParaRPr lang="en-US" altLang="cs-CZ"/>
          </a:p>
        </p:txBody>
      </p:sp>
      <p:sp>
        <p:nvSpPr>
          <p:cNvPr id="29697" name="Rectangle 1">
            <a:extLst>
              <a:ext uri="{FF2B5EF4-FFF2-40B4-BE49-F238E27FC236}">
                <a16:creationId xmlns:a16="http://schemas.microsoft.com/office/drawing/2014/main" id="{D99D4DA7-2EFE-4329-B9EE-DFA4C33028E4}"/>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698" name="Rectangle 2">
            <a:extLst>
              <a:ext uri="{FF2B5EF4-FFF2-40B4-BE49-F238E27FC236}">
                <a16:creationId xmlns:a16="http://schemas.microsoft.com/office/drawing/2014/main" id="{01A1AF36-D223-4891-BD3A-9C4637A7E880}"/>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68E769-9B80-4479-91A4-A65E9EAF45AA}"/>
              </a:ext>
            </a:extLst>
          </p:cNvPr>
          <p:cNvSpPr>
            <a:spLocks noGrp="1" noChangeArrowheads="1"/>
          </p:cNvSpPr>
          <p:nvPr>
            <p:ph type="sldNum"/>
          </p:nvPr>
        </p:nvSpPr>
        <p:spPr>
          <a:ln/>
        </p:spPr>
        <p:txBody>
          <a:bodyPr/>
          <a:lstStyle/>
          <a:p>
            <a:fld id="{002F2145-2977-440E-B1E1-C5DE607359DF}" type="slidenum">
              <a:rPr lang="en-US" altLang="cs-CZ"/>
              <a:pPr/>
              <a:t>13</a:t>
            </a:fld>
            <a:endParaRPr lang="en-US" altLang="cs-CZ"/>
          </a:p>
        </p:txBody>
      </p:sp>
      <p:sp>
        <p:nvSpPr>
          <p:cNvPr id="30721" name="Rectangle 1">
            <a:extLst>
              <a:ext uri="{FF2B5EF4-FFF2-40B4-BE49-F238E27FC236}">
                <a16:creationId xmlns:a16="http://schemas.microsoft.com/office/drawing/2014/main" id="{E9AC82BD-9EEE-4288-81D9-0E2F62A9B5BE}"/>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2" name="Rectangle 2">
            <a:extLst>
              <a:ext uri="{FF2B5EF4-FFF2-40B4-BE49-F238E27FC236}">
                <a16:creationId xmlns:a16="http://schemas.microsoft.com/office/drawing/2014/main" id="{51CFBB0C-B4B0-424F-99BA-83B5F9F54040}"/>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9B3378-7583-4791-BFB5-DD175550ECA9}"/>
              </a:ext>
            </a:extLst>
          </p:cNvPr>
          <p:cNvSpPr>
            <a:spLocks noGrp="1" noChangeArrowheads="1"/>
          </p:cNvSpPr>
          <p:nvPr>
            <p:ph type="sldNum"/>
          </p:nvPr>
        </p:nvSpPr>
        <p:spPr>
          <a:ln/>
        </p:spPr>
        <p:txBody>
          <a:bodyPr/>
          <a:lstStyle/>
          <a:p>
            <a:fld id="{D4A176FE-D70E-4030-A4F6-35A423897ACD}" type="slidenum">
              <a:rPr lang="en-US" altLang="cs-CZ"/>
              <a:pPr/>
              <a:t>2</a:t>
            </a:fld>
            <a:endParaRPr lang="en-US" altLang="cs-CZ"/>
          </a:p>
        </p:txBody>
      </p:sp>
      <p:sp>
        <p:nvSpPr>
          <p:cNvPr id="19457" name="Rectangle 1">
            <a:extLst>
              <a:ext uri="{FF2B5EF4-FFF2-40B4-BE49-F238E27FC236}">
                <a16:creationId xmlns:a16="http://schemas.microsoft.com/office/drawing/2014/main" id="{8B0E6D46-D3A4-423D-882F-130231B5E930}"/>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a:extLst>
              <a:ext uri="{FF2B5EF4-FFF2-40B4-BE49-F238E27FC236}">
                <a16:creationId xmlns:a16="http://schemas.microsoft.com/office/drawing/2014/main" id="{3385381A-4F0F-4A92-B2B9-EFC54DE3664A}"/>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A311E00-7453-4008-819D-F94587D8AF36}"/>
              </a:ext>
            </a:extLst>
          </p:cNvPr>
          <p:cNvSpPr>
            <a:spLocks noGrp="1" noChangeArrowheads="1"/>
          </p:cNvSpPr>
          <p:nvPr>
            <p:ph type="sldNum"/>
          </p:nvPr>
        </p:nvSpPr>
        <p:spPr>
          <a:ln/>
        </p:spPr>
        <p:txBody>
          <a:bodyPr/>
          <a:lstStyle/>
          <a:p>
            <a:fld id="{B7C42C14-E54F-4247-86AB-200310B4C371}" type="slidenum">
              <a:rPr lang="en-US" altLang="cs-CZ"/>
              <a:pPr/>
              <a:t>3</a:t>
            </a:fld>
            <a:endParaRPr lang="en-US" altLang="cs-CZ"/>
          </a:p>
        </p:txBody>
      </p:sp>
      <p:sp>
        <p:nvSpPr>
          <p:cNvPr id="20481" name="Rectangle 1">
            <a:extLst>
              <a:ext uri="{FF2B5EF4-FFF2-40B4-BE49-F238E27FC236}">
                <a16:creationId xmlns:a16="http://schemas.microsoft.com/office/drawing/2014/main" id="{F032F247-AE17-460C-89D4-BFE2236D9BBC}"/>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2" name="Rectangle 2">
            <a:extLst>
              <a:ext uri="{FF2B5EF4-FFF2-40B4-BE49-F238E27FC236}">
                <a16:creationId xmlns:a16="http://schemas.microsoft.com/office/drawing/2014/main" id="{1911825C-113F-43C6-BC0A-2B5CA583B1C3}"/>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1850706-12C7-4DE7-A974-27A88F844484}"/>
              </a:ext>
            </a:extLst>
          </p:cNvPr>
          <p:cNvSpPr>
            <a:spLocks noGrp="1" noChangeArrowheads="1"/>
          </p:cNvSpPr>
          <p:nvPr>
            <p:ph type="sldNum"/>
          </p:nvPr>
        </p:nvSpPr>
        <p:spPr>
          <a:ln/>
        </p:spPr>
        <p:txBody>
          <a:bodyPr/>
          <a:lstStyle/>
          <a:p>
            <a:fld id="{D6E5073E-1B2F-4850-94AF-B6A1C4ABD6B4}" type="slidenum">
              <a:rPr lang="en-US" altLang="cs-CZ"/>
              <a:pPr/>
              <a:t>4</a:t>
            </a:fld>
            <a:endParaRPr lang="en-US" altLang="cs-CZ"/>
          </a:p>
        </p:txBody>
      </p:sp>
      <p:sp>
        <p:nvSpPr>
          <p:cNvPr id="21505" name="Rectangle 1">
            <a:extLst>
              <a:ext uri="{FF2B5EF4-FFF2-40B4-BE49-F238E27FC236}">
                <a16:creationId xmlns:a16="http://schemas.microsoft.com/office/drawing/2014/main" id="{AF6A9031-0EBA-406F-A562-B53522446DD1}"/>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D04608E3-6B3C-402D-8790-15F62E6BE796}"/>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754C3F-0360-4A5F-9C4B-2E080394D68E}"/>
              </a:ext>
            </a:extLst>
          </p:cNvPr>
          <p:cNvSpPr>
            <a:spLocks noGrp="1" noChangeArrowheads="1"/>
          </p:cNvSpPr>
          <p:nvPr>
            <p:ph type="sldNum"/>
          </p:nvPr>
        </p:nvSpPr>
        <p:spPr>
          <a:ln/>
        </p:spPr>
        <p:txBody>
          <a:bodyPr/>
          <a:lstStyle/>
          <a:p>
            <a:fld id="{C1B42575-4C1F-42DE-BD82-BB9E047DB046}" type="slidenum">
              <a:rPr lang="en-US" altLang="cs-CZ"/>
              <a:pPr/>
              <a:t>5</a:t>
            </a:fld>
            <a:endParaRPr lang="en-US" altLang="cs-CZ"/>
          </a:p>
        </p:txBody>
      </p:sp>
      <p:sp>
        <p:nvSpPr>
          <p:cNvPr id="22529" name="Rectangle 1">
            <a:extLst>
              <a:ext uri="{FF2B5EF4-FFF2-40B4-BE49-F238E27FC236}">
                <a16:creationId xmlns:a16="http://schemas.microsoft.com/office/drawing/2014/main" id="{2D1520EC-A61C-4A42-AF18-21521A950B2D}"/>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0" name="Rectangle 2">
            <a:extLst>
              <a:ext uri="{FF2B5EF4-FFF2-40B4-BE49-F238E27FC236}">
                <a16:creationId xmlns:a16="http://schemas.microsoft.com/office/drawing/2014/main" id="{189A3F50-158D-42C4-A751-12C078F06548}"/>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474BADE-AB49-4B44-96C9-083ECBD522AC}"/>
              </a:ext>
            </a:extLst>
          </p:cNvPr>
          <p:cNvSpPr>
            <a:spLocks noGrp="1" noChangeArrowheads="1"/>
          </p:cNvSpPr>
          <p:nvPr>
            <p:ph type="sldNum"/>
          </p:nvPr>
        </p:nvSpPr>
        <p:spPr>
          <a:ln/>
        </p:spPr>
        <p:txBody>
          <a:bodyPr/>
          <a:lstStyle/>
          <a:p>
            <a:fld id="{9F8A53F0-DD9F-4A47-BBB4-D5B171A49F71}" type="slidenum">
              <a:rPr lang="en-US" altLang="cs-CZ"/>
              <a:pPr/>
              <a:t>6</a:t>
            </a:fld>
            <a:endParaRPr lang="en-US" altLang="cs-CZ"/>
          </a:p>
        </p:txBody>
      </p:sp>
      <p:sp>
        <p:nvSpPr>
          <p:cNvPr id="23553" name="Rectangle 1">
            <a:extLst>
              <a:ext uri="{FF2B5EF4-FFF2-40B4-BE49-F238E27FC236}">
                <a16:creationId xmlns:a16="http://schemas.microsoft.com/office/drawing/2014/main" id="{9FAF25E7-6F15-4D22-8D8F-891F1EED27E4}"/>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3554" name="Rectangle 2">
            <a:extLst>
              <a:ext uri="{FF2B5EF4-FFF2-40B4-BE49-F238E27FC236}">
                <a16:creationId xmlns:a16="http://schemas.microsoft.com/office/drawing/2014/main" id="{F3247B39-294B-44D8-B7E1-74512B949278}"/>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4A782CB-BA09-440D-B89F-6C7673150D3F}"/>
              </a:ext>
            </a:extLst>
          </p:cNvPr>
          <p:cNvSpPr>
            <a:spLocks noGrp="1" noChangeArrowheads="1"/>
          </p:cNvSpPr>
          <p:nvPr>
            <p:ph type="sldNum"/>
          </p:nvPr>
        </p:nvSpPr>
        <p:spPr>
          <a:ln/>
        </p:spPr>
        <p:txBody>
          <a:bodyPr/>
          <a:lstStyle/>
          <a:p>
            <a:fld id="{A9DCC5C1-1596-40A3-8AF2-C086FE4EA57D}" type="slidenum">
              <a:rPr lang="en-US" altLang="cs-CZ"/>
              <a:pPr/>
              <a:t>7</a:t>
            </a:fld>
            <a:endParaRPr lang="en-US" altLang="cs-CZ"/>
          </a:p>
        </p:txBody>
      </p:sp>
      <p:sp>
        <p:nvSpPr>
          <p:cNvPr id="24577" name="Rectangle 1">
            <a:extLst>
              <a:ext uri="{FF2B5EF4-FFF2-40B4-BE49-F238E27FC236}">
                <a16:creationId xmlns:a16="http://schemas.microsoft.com/office/drawing/2014/main" id="{330B128E-1DF8-46CD-A40B-95993A6775AC}"/>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78" name="Rectangle 2">
            <a:extLst>
              <a:ext uri="{FF2B5EF4-FFF2-40B4-BE49-F238E27FC236}">
                <a16:creationId xmlns:a16="http://schemas.microsoft.com/office/drawing/2014/main" id="{0BBB8AB2-1682-4542-B4CF-1E567B1B7D39}"/>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73FE60-6851-4522-978F-858B1EC7A1B3}"/>
              </a:ext>
            </a:extLst>
          </p:cNvPr>
          <p:cNvSpPr>
            <a:spLocks noGrp="1" noChangeArrowheads="1"/>
          </p:cNvSpPr>
          <p:nvPr>
            <p:ph type="sldNum"/>
          </p:nvPr>
        </p:nvSpPr>
        <p:spPr>
          <a:ln/>
        </p:spPr>
        <p:txBody>
          <a:bodyPr/>
          <a:lstStyle/>
          <a:p>
            <a:fld id="{BC7BDA59-0B36-4B16-A810-8CD4D4D3E374}" type="slidenum">
              <a:rPr lang="en-US" altLang="cs-CZ"/>
              <a:pPr/>
              <a:t>8</a:t>
            </a:fld>
            <a:endParaRPr lang="en-US" altLang="cs-CZ"/>
          </a:p>
        </p:txBody>
      </p:sp>
      <p:sp>
        <p:nvSpPr>
          <p:cNvPr id="25601" name="Rectangle 1">
            <a:extLst>
              <a:ext uri="{FF2B5EF4-FFF2-40B4-BE49-F238E27FC236}">
                <a16:creationId xmlns:a16="http://schemas.microsoft.com/office/drawing/2014/main" id="{DA0C9493-C1F7-4C07-AB0B-3F15EA724165}"/>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2" name="Rectangle 2">
            <a:extLst>
              <a:ext uri="{FF2B5EF4-FFF2-40B4-BE49-F238E27FC236}">
                <a16:creationId xmlns:a16="http://schemas.microsoft.com/office/drawing/2014/main" id="{678356B3-4369-4F71-99CA-7D3967A1C637}"/>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D7E1391-511A-4D53-B9A8-B68B9B3D178C}"/>
              </a:ext>
            </a:extLst>
          </p:cNvPr>
          <p:cNvSpPr>
            <a:spLocks noGrp="1" noChangeArrowheads="1"/>
          </p:cNvSpPr>
          <p:nvPr>
            <p:ph type="sldNum"/>
          </p:nvPr>
        </p:nvSpPr>
        <p:spPr>
          <a:ln/>
        </p:spPr>
        <p:txBody>
          <a:bodyPr/>
          <a:lstStyle/>
          <a:p>
            <a:fld id="{6F12ECF4-4911-43BC-8A8B-0E5D3581CAEF}" type="slidenum">
              <a:rPr lang="en-US" altLang="cs-CZ"/>
              <a:pPr/>
              <a:t>9</a:t>
            </a:fld>
            <a:endParaRPr lang="en-US" altLang="cs-CZ"/>
          </a:p>
        </p:txBody>
      </p:sp>
      <p:sp>
        <p:nvSpPr>
          <p:cNvPr id="26625" name="Rectangle 1">
            <a:extLst>
              <a:ext uri="{FF2B5EF4-FFF2-40B4-BE49-F238E27FC236}">
                <a16:creationId xmlns:a16="http://schemas.microsoft.com/office/drawing/2014/main" id="{38638BAC-6F99-412D-BAFA-4A567FFE18E1}"/>
              </a:ext>
            </a:extLst>
          </p:cNvPr>
          <p:cNvSpPr txBox="1">
            <a:spLocks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Rectangle 2">
            <a:extLst>
              <a:ext uri="{FF2B5EF4-FFF2-40B4-BE49-F238E27FC236}">
                <a16:creationId xmlns:a16="http://schemas.microsoft.com/office/drawing/2014/main" id="{EB8769BB-84D5-4137-9BC6-A0FF4914AD24}"/>
              </a:ext>
            </a:extLst>
          </p:cNvPr>
          <p:cNvSpPr txBox="1">
            <a:spLocks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49BD12E-5A56-4FBB-A2B5-CD970FF4C75D}"/>
              </a:ext>
            </a:extLst>
          </p:cNvPr>
          <p:cNvSpPr>
            <a:spLocks noGrp="1"/>
          </p:cNvSpPr>
          <p:nvPr>
            <p:ph type="ctrTitle"/>
          </p:nvPr>
        </p:nvSpPr>
        <p:spPr>
          <a:xfrm>
            <a:off x="1260475" y="1236663"/>
            <a:ext cx="7559675" cy="2632075"/>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7F343BAA-3F4D-48BD-AA98-87BBC7915A59}"/>
              </a:ext>
            </a:extLst>
          </p:cNvPr>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F6D877FF-3BB6-4151-9864-CF6029A281AB}"/>
              </a:ext>
            </a:extLst>
          </p:cNvPr>
          <p:cNvSpPr>
            <a:spLocks noGrp="1"/>
          </p:cNvSpPr>
          <p:nvPr>
            <p:ph type="dt" idx="10"/>
          </p:nvPr>
        </p:nvSpPr>
        <p:spPr/>
        <p:txBody>
          <a:bodyPr/>
          <a:lstStyle>
            <a:lvl1pPr>
              <a:defRPr/>
            </a:lvl1pPr>
          </a:lstStyle>
          <a:p>
            <a:endParaRPr lang="en-US" altLang="cs-CZ"/>
          </a:p>
        </p:txBody>
      </p:sp>
      <p:sp>
        <p:nvSpPr>
          <p:cNvPr id="5" name="Zástupný symbol pro zápatí 4">
            <a:extLst>
              <a:ext uri="{FF2B5EF4-FFF2-40B4-BE49-F238E27FC236}">
                <a16:creationId xmlns:a16="http://schemas.microsoft.com/office/drawing/2014/main" id="{C6441C73-ABA1-4AE6-9B77-E56BE50D47EC}"/>
              </a:ext>
            </a:extLst>
          </p:cNvPr>
          <p:cNvSpPr>
            <a:spLocks noGrp="1"/>
          </p:cNvSpPr>
          <p:nvPr>
            <p:ph type="ftr" idx="11"/>
          </p:nvPr>
        </p:nvSpPr>
        <p:spPr/>
        <p:txBody>
          <a:bodyPr/>
          <a:lstStyle>
            <a:lvl1pPr>
              <a:defRPr/>
            </a:lvl1pPr>
          </a:lstStyle>
          <a:p>
            <a:endParaRPr lang="en-US" altLang="cs-CZ"/>
          </a:p>
        </p:txBody>
      </p:sp>
      <p:sp>
        <p:nvSpPr>
          <p:cNvPr id="6" name="Zástupný symbol pro číslo snímku 5">
            <a:extLst>
              <a:ext uri="{FF2B5EF4-FFF2-40B4-BE49-F238E27FC236}">
                <a16:creationId xmlns:a16="http://schemas.microsoft.com/office/drawing/2014/main" id="{B8B7558D-B5BD-42D2-B8A4-04AD6B494128}"/>
              </a:ext>
            </a:extLst>
          </p:cNvPr>
          <p:cNvSpPr>
            <a:spLocks noGrp="1"/>
          </p:cNvSpPr>
          <p:nvPr>
            <p:ph type="sldNum" idx="12"/>
          </p:nvPr>
        </p:nvSpPr>
        <p:spPr/>
        <p:txBody>
          <a:bodyPr/>
          <a:lstStyle>
            <a:lvl1pPr>
              <a:defRPr/>
            </a:lvl1pPr>
          </a:lstStyle>
          <a:p>
            <a:fld id="{49FD12EB-A350-42B5-8F3A-0056B476352B}" type="slidenum">
              <a:rPr lang="en-US" altLang="cs-CZ"/>
              <a:pPr/>
              <a:t>‹#›</a:t>
            </a:fld>
            <a:endParaRPr lang="en-US" altLang="cs-CZ"/>
          </a:p>
        </p:txBody>
      </p:sp>
    </p:spTree>
    <p:extLst>
      <p:ext uri="{BB962C8B-B14F-4D97-AF65-F5344CB8AC3E}">
        <p14:creationId xmlns:p14="http://schemas.microsoft.com/office/powerpoint/2010/main" val="410823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58BB6E6-4E9C-4D35-AF76-DE2F93C898EA}"/>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4695CBA4-ED14-4B56-A7CF-9A49D6F7098F}"/>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86BB4A62-DF25-4B0E-B183-0839CA8F77A0}"/>
              </a:ext>
            </a:extLst>
          </p:cNvPr>
          <p:cNvSpPr>
            <a:spLocks noGrp="1"/>
          </p:cNvSpPr>
          <p:nvPr>
            <p:ph type="dt" idx="10"/>
          </p:nvPr>
        </p:nvSpPr>
        <p:spPr/>
        <p:txBody>
          <a:bodyPr/>
          <a:lstStyle>
            <a:lvl1pPr>
              <a:defRPr/>
            </a:lvl1pPr>
          </a:lstStyle>
          <a:p>
            <a:endParaRPr lang="en-US" altLang="cs-CZ"/>
          </a:p>
        </p:txBody>
      </p:sp>
      <p:sp>
        <p:nvSpPr>
          <p:cNvPr id="5" name="Zástupný symbol pro zápatí 4">
            <a:extLst>
              <a:ext uri="{FF2B5EF4-FFF2-40B4-BE49-F238E27FC236}">
                <a16:creationId xmlns:a16="http://schemas.microsoft.com/office/drawing/2014/main" id="{188E47EE-BD96-41EA-BABB-C9E7E0ABFAC7}"/>
              </a:ext>
            </a:extLst>
          </p:cNvPr>
          <p:cNvSpPr>
            <a:spLocks noGrp="1"/>
          </p:cNvSpPr>
          <p:nvPr>
            <p:ph type="ftr" idx="11"/>
          </p:nvPr>
        </p:nvSpPr>
        <p:spPr/>
        <p:txBody>
          <a:bodyPr/>
          <a:lstStyle>
            <a:lvl1pPr>
              <a:defRPr/>
            </a:lvl1pPr>
          </a:lstStyle>
          <a:p>
            <a:endParaRPr lang="en-US" altLang="cs-CZ"/>
          </a:p>
        </p:txBody>
      </p:sp>
      <p:sp>
        <p:nvSpPr>
          <p:cNvPr id="6" name="Zástupný symbol pro číslo snímku 5">
            <a:extLst>
              <a:ext uri="{FF2B5EF4-FFF2-40B4-BE49-F238E27FC236}">
                <a16:creationId xmlns:a16="http://schemas.microsoft.com/office/drawing/2014/main" id="{D0E4C93C-6DDE-480A-B198-D7E36F5810BC}"/>
              </a:ext>
            </a:extLst>
          </p:cNvPr>
          <p:cNvSpPr>
            <a:spLocks noGrp="1"/>
          </p:cNvSpPr>
          <p:nvPr>
            <p:ph type="sldNum" idx="12"/>
          </p:nvPr>
        </p:nvSpPr>
        <p:spPr/>
        <p:txBody>
          <a:bodyPr/>
          <a:lstStyle>
            <a:lvl1pPr>
              <a:defRPr/>
            </a:lvl1pPr>
          </a:lstStyle>
          <a:p>
            <a:fld id="{D4A6B892-70DA-427A-9C3B-670343F757B3}" type="slidenum">
              <a:rPr lang="en-US" altLang="cs-CZ"/>
              <a:pPr/>
              <a:t>‹#›</a:t>
            </a:fld>
            <a:endParaRPr lang="en-US" altLang="cs-CZ"/>
          </a:p>
        </p:txBody>
      </p:sp>
    </p:spTree>
    <p:extLst>
      <p:ext uri="{BB962C8B-B14F-4D97-AF65-F5344CB8AC3E}">
        <p14:creationId xmlns:p14="http://schemas.microsoft.com/office/powerpoint/2010/main" val="3815858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6C0F6B8C-D8DD-4F14-A5C4-79A77B824B7C}"/>
              </a:ext>
            </a:extLst>
          </p:cNvPr>
          <p:cNvSpPr>
            <a:spLocks noGrp="1"/>
          </p:cNvSpPr>
          <p:nvPr>
            <p:ph type="title" orient="vert"/>
          </p:nvPr>
        </p:nvSpPr>
        <p:spPr>
          <a:xfrm>
            <a:off x="7305675" y="301625"/>
            <a:ext cx="2266950" cy="6454775"/>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70023598-F74B-4662-AE3B-5501BB3A54C6}"/>
              </a:ext>
            </a:extLst>
          </p:cNvPr>
          <p:cNvSpPr>
            <a:spLocks noGrp="1"/>
          </p:cNvSpPr>
          <p:nvPr>
            <p:ph type="body" orient="vert" idx="1"/>
          </p:nvPr>
        </p:nvSpPr>
        <p:spPr>
          <a:xfrm>
            <a:off x="503238" y="301625"/>
            <a:ext cx="6650037" cy="6454775"/>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50352F10-C58D-4722-BEAD-63C78154DB51}"/>
              </a:ext>
            </a:extLst>
          </p:cNvPr>
          <p:cNvSpPr>
            <a:spLocks noGrp="1"/>
          </p:cNvSpPr>
          <p:nvPr>
            <p:ph type="dt" idx="10"/>
          </p:nvPr>
        </p:nvSpPr>
        <p:spPr/>
        <p:txBody>
          <a:bodyPr/>
          <a:lstStyle>
            <a:lvl1pPr>
              <a:defRPr/>
            </a:lvl1pPr>
          </a:lstStyle>
          <a:p>
            <a:endParaRPr lang="en-US" altLang="cs-CZ"/>
          </a:p>
        </p:txBody>
      </p:sp>
      <p:sp>
        <p:nvSpPr>
          <p:cNvPr id="5" name="Zástupný symbol pro zápatí 4">
            <a:extLst>
              <a:ext uri="{FF2B5EF4-FFF2-40B4-BE49-F238E27FC236}">
                <a16:creationId xmlns:a16="http://schemas.microsoft.com/office/drawing/2014/main" id="{9489E24A-3B46-4BAF-ABB1-ED775A491B05}"/>
              </a:ext>
            </a:extLst>
          </p:cNvPr>
          <p:cNvSpPr>
            <a:spLocks noGrp="1"/>
          </p:cNvSpPr>
          <p:nvPr>
            <p:ph type="ftr" idx="11"/>
          </p:nvPr>
        </p:nvSpPr>
        <p:spPr/>
        <p:txBody>
          <a:bodyPr/>
          <a:lstStyle>
            <a:lvl1pPr>
              <a:defRPr/>
            </a:lvl1pPr>
          </a:lstStyle>
          <a:p>
            <a:endParaRPr lang="en-US" altLang="cs-CZ"/>
          </a:p>
        </p:txBody>
      </p:sp>
      <p:sp>
        <p:nvSpPr>
          <p:cNvPr id="6" name="Zástupný symbol pro číslo snímku 5">
            <a:extLst>
              <a:ext uri="{FF2B5EF4-FFF2-40B4-BE49-F238E27FC236}">
                <a16:creationId xmlns:a16="http://schemas.microsoft.com/office/drawing/2014/main" id="{37DE53E6-B527-4FB7-B337-AF2C106F1278}"/>
              </a:ext>
            </a:extLst>
          </p:cNvPr>
          <p:cNvSpPr>
            <a:spLocks noGrp="1"/>
          </p:cNvSpPr>
          <p:nvPr>
            <p:ph type="sldNum" idx="12"/>
          </p:nvPr>
        </p:nvSpPr>
        <p:spPr/>
        <p:txBody>
          <a:bodyPr/>
          <a:lstStyle>
            <a:lvl1pPr>
              <a:defRPr/>
            </a:lvl1pPr>
          </a:lstStyle>
          <a:p>
            <a:fld id="{4B335DDA-9171-40E9-827F-432094A8D28A}" type="slidenum">
              <a:rPr lang="en-US" altLang="cs-CZ"/>
              <a:pPr/>
              <a:t>‹#›</a:t>
            </a:fld>
            <a:endParaRPr lang="en-US" altLang="cs-CZ"/>
          </a:p>
        </p:txBody>
      </p:sp>
    </p:spTree>
    <p:extLst>
      <p:ext uri="{BB962C8B-B14F-4D97-AF65-F5344CB8AC3E}">
        <p14:creationId xmlns:p14="http://schemas.microsoft.com/office/powerpoint/2010/main" val="2061661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16B9E0C-5B35-4DA6-BA8C-9CC22DF81A23}"/>
              </a:ext>
            </a:extLst>
          </p:cNvPr>
          <p:cNvSpPr>
            <a:spLocks noGrp="1"/>
          </p:cNvSpPr>
          <p:nvPr>
            <p:ph type="ctrTitle"/>
          </p:nvPr>
        </p:nvSpPr>
        <p:spPr>
          <a:xfrm>
            <a:off x="1260475" y="1236663"/>
            <a:ext cx="7559675" cy="2632075"/>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505DF58B-7E8B-4922-974C-B70AA6810172}"/>
              </a:ext>
            </a:extLst>
          </p:cNvPr>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F21C9568-1AFA-435D-AE16-0E5692D44A5D}"/>
              </a:ext>
            </a:extLst>
          </p:cNvPr>
          <p:cNvSpPr>
            <a:spLocks noGrp="1"/>
          </p:cNvSpPr>
          <p:nvPr>
            <p:ph type="dt" idx="10"/>
          </p:nvPr>
        </p:nvSpPr>
        <p:spPr/>
        <p:txBody>
          <a:bodyPr/>
          <a:lstStyle>
            <a:lvl1pPr>
              <a:defRPr/>
            </a:lvl1pPr>
          </a:lstStyle>
          <a:p>
            <a:endParaRPr lang="de-DE" altLang="cs-CZ"/>
          </a:p>
        </p:txBody>
      </p:sp>
      <p:sp>
        <p:nvSpPr>
          <p:cNvPr id="5" name="Zástupný symbol pro zápatí 4">
            <a:extLst>
              <a:ext uri="{FF2B5EF4-FFF2-40B4-BE49-F238E27FC236}">
                <a16:creationId xmlns:a16="http://schemas.microsoft.com/office/drawing/2014/main" id="{223A0700-130B-4622-9675-67230F0E6D8D}"/>
              </a:ext>
            </a:extLst>
          </p:cNvPr>
          <p:cNvSpPr>
            <a:spLocks noGrp="1"/>
          </p:cNvSpPr>
          <p:nvPr>
            <p:ph type="ftr" idx="11"/>
          </p:nvPr>
        </p:nvSpPr>
        <p:spPr/>
        <p:txBody>
          <a:bodyPr/>
          <a:lstStyle>
            <a:lvl1pPr>
              <a:defRPr/>
            </a:lvl1pPr>
          </a:lstStyle>
          <a:p>
            <a:endParaRPr lang="de-DE" altLang="cs-CZ"/>
          </a:p>
        </p:txBody>
      </p:sp>
      <p:sp>
        <p:nvSpPr>
          <p:cNvPr id="6" name="Zástupný symbol pro číslo snímku 5">
            <a:extLst>
              <a:ext uri="{FF2B5EF4-FFF2-40B4-BE49-F238E27FC236}">
                <a16:creationId xmlns:a16="http://schemas.microsoft.com/office/drawing/2014/main" id="{C38B4502-D6AD-4240-8D17-45BFCC38DFB0}"/>
              </a:ext>
            </a:extLst>
          </p:cNvPr>
          <p:cNvSpPr>
            <a:spLocks noGrp="1"/>
          </p:cNvSpPr>
          <p:nvPr>
            <p:ph type="sldNum" idx="12"/>
          </p:nvPr>
        </p:nvSpPr>
        <p:spPr/>
        <p:txBody>
          <a:bodyPr/>
          <a:lstStyle>
            <a:lvl1pPr>
              <a:defRPr/>
            </a:lvl1pPr>
          </a:lstStyle>
          <a:p>
            <a:fld id="{B3675AEF-0165-48F9-8BF6-A69D8304AD8F}" type="slidenum">
              <a:rPr lang="de-DE" altLang="cs-CZ"/>
              <a:pPr/>
              <a:t>‹#›</a:t>
            </a:fld>
            <a:endParaRPr lang="de-DE" altLang="cs-CZ"/>
          </a:p>
        </p:txBody>
      </p:sp>
    </p:spTree>
    <p:extLst>
      <p:ext uri="{BB962C8B-B14F-4D97-AF65-F5344CB8AC3E}">
        <p14:creationId xmlns:p14="http://schemas.microsoft.com/office/powerpoint/2010/main" val="420686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EDBFEF3-374A-4B5A-B861-CC1D71327FC7}"/>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7A32FA22-FBC8-4000-B0E0-AE5AA39C7B7C}"/>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7B130CA8-E104-48FB-B499-4B355A686418}"/>
              </a:ext>
            </a:extLst>
          </p:cNvPr>
          <p:cNvSpPr>
            <a:spLocks noGrp="1"/>
          </p:cNvSpPr>
          <p:nvPr>
            <p:ph type="dt" idx="10"/>
          </p:nvPr>
        </p:nvSpPr>
        <p:spPr/>
        <p:txBody>
          <a:bodyPr/>
          <a:lstStyle>
            <a:lvl1pPr>
              <a:defRPr/>
            </a:lvl1pPr>
          </a:lstStyle>
          <a:p>
            <a:endParaRPr lang="de-DE" altLang="cs-CZ"/>
          </a:p>
        </p:txBody>
      </p:sp>
      <p:sp>
        <p:nvSpPr>
          <p:cNvPr id="5" name="Zástupný symbol pro zápatí 4">
            <a:extLst>
              <a:ext uri="{FF2B5EF4-FFF2-40B4-BE49-F238E27FC236}">
                <a16:creationId xmlns:a16="http://schemas.microsoft.com/office/drawing/2014/main" id="{1CBDDD67-60E2-418E-B505-5C62B650AE02}"/>
              </a:ext>
            </a:extLst>
          </p:cNvPr>
          <p:cNvSpPr>
            <a:spLocks noGrp="1"/>
          </p:cNvSpPr>
          <p:nvPr>
            <p:ph type="ftr" idx="11"/>
          </p:nvPr>
        </p:nvSpPr>
        <p:spPr/>
        <p:txBody>
          <a:bodyPr/>
          <a:lstStyle>
            <a:lvl1pPr>
              <a:defRPr/>
            </a:lvl1pPr>
          </a:lstStyle>
          <a:p>
            <a:endParaRPr lang="de-DE" altLang="cs-CZ"/>
          </a:p>
        </p:txBody>
      </p:sp>
      <p:sp>
        <p:nvSpPr>
          <p:cNvPr id="6" name="Zástupný symbol pro číslo snímku 5">
            <a:extLst>
              <a:ext uri="{FF2B5EF4-FFF2-40B4-BE49-F238E27FC236}">
                <a16:creationId xmlns:a16="http://schemas.microsoft.com/office/drawing/2014/main" id="{1859F351-D31B-4E1F-A748-25357BDD1AFA}"/>
              </a:ext>
            </a:extLst>
          </p:cNvPr>
          <p:cNvSpPr>
            <a:spLocks noGrp="1"/>
          </p:cNvSpPr>
          <p:nvPr>
            <p:ph type="sldNum" idx="12"/>
          </p:nvPr>
        </p:nvSpPr>
        <p:spPr/>
        <p:txBody>
          <a:bodyPr/>
          <a:lstStyle>
            <a:lvl1pPr>
              <a:defRPr/>
            </a:lvl1pPr>
          </a:lstStyle>
          <a:p>
            <a:fld id="{354B16AE-5A71-4603-8C59-B26511C7254F}" type="slidenum">
              <a:rPr lang="de-DE" altLang="cs-CZ"/>
              <a:pPr/>
              <a:t>‹#›</a:t>
            </a:fld>
            <a:endParaRPr lang="de-DE" altLang="cs-CZ"/>
          </a:p>
        </p:txBody>
      </p:sp>
    </p:spTree>
    <p:extLst>
      <p:ext uri="{BB962C8B-B14F-4D97-AF65-F5344CB8AC3E}">
        <p14:creationId xmlns:p14="http://schemas.microsoft.com/office/powerpoint/2010/main" val="2727672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01BC1D9-7FE3-4994-A337-A1DCE1A85C22}"/>
              </a:ext>
            </a:extLst>
          </p:cNvPr>
          <p:cNvSpPr>
            <a:spLocks noGrp="1"/>
          </p:cNvSpPr>
          <p:nvPr>
            <p:ph type="title"/>
          </p:nvPr>
        </p:nvSpPr>
        <p:spPr>
          <a:xfrm>
            <a:off x="687388" y="1884363"/>
            <a:ext cx="8694737" cy="31448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6445FF64-2847-47FF-8BAC-5B1E26096B0D}"/>
              </a:ext>
            </a:extLst>
          </p:cNvPr>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AD93478C-C47E-4965-BB0A-4765BB3BC1FF}"/>
              </a:ext>
            </a:extLst>
          </p:cNvPr>
          <p:cNvSpPr>
            <a:spLocks noGrp="1"/>
          </p:cNvSpPr>
          <p:nvPr>
            <p:ph type="dt" idx="10"/>
          </p:nvPr>
        </p:nvSpPr>
        <p:spPr/>
        <p:txBody>
          <a:bodyPr/>
          <a:lstStyle>
            <a:lvl1pPr>
              <a:defRPr/>
            </a:lvl1pPr>
          </a:lstStyle>
          <a:p>
            <a:endParaRPr lang="de-DE" altLang="cs-CZ"/>
          </a:p>
        </p:txBody>
      </p:sp>
      <p:sp>
        <p:nvSpPr>
          <p:cNvPr id="5" name="Zástupný symbol pro zápatí 4">
            <a:extLst>
              <a:ext uri="{FF2B5EF4-FFF2-40B4-BE49-F238E27FC236}">
                <a16:creationId xmlns:a16="http://schemas.microsoft.com/office/drawing/2014/main" id="{B1E736FB-C026-46A6-95CC-2456A0614E60}"/>
              </a:ext>
            </a:extLst>
          </p:cNvPr>
          <p:cNvSpPr>
            <a:spLocks noGrp="1"/>
          </p:cNvSpPr>
          <p:nvPr>
            <p:ph type="ftr" idx="11"/>
          </p:nvPr>
        </p:nvSpPr>
        <p:spPr/>
        <p:txBody>
          <a:bodyPr/>
          <a:lstStyle>
            <a:lvl1pPr>
              <a:defRPr/>
            </a:lvl1pPr>
          </a:lstStyle>
          <a:p>
            <a:endParaRPr lang="de-DE" altLang="cs-CZ"/>
          </a:p>
        </p:txBody>
      </p:sp>
      <p:sp>
        <p:nvSpPr>
          <p:cNvPr id="6" name="Zástupný symbol pro číslo snímku 5">
            <a:extLst>
              <a:ext uri="{FF2B5EF4-FFF2-40B4-BE49-F238E27FC236}">
                <a16:creationId xmlns:a16="http://schemas.microsoft.com/office/drawing/2014/main" id="{8339E5D2-5C1C-4090-9931-F63D30DE0E91}"/>
              </a:ext>
            </a:extLst>
          </p:cNvPr>
          <p:cNvSpPr>
            <a:spLocks noGrp="1"/>
          </p:cNvSpPr>
          <p:nvPr>
            <p:ph type="sldNum" idx="12"/>
          </p:nvPr>
        </p:nvSpPr>
        <p:spPr/>
        <p:txBody>
          <a:bodyPr/>
          <a:lstStyle>
            <a:lvl1pPr>
              <a:defRPr/>
            </a:lvl1pPr>
          </a:lstStyle>
          <a:p>
            <a:fld id="{3865D3E8-DC5B-42EA-8B48-565AD11B54A3}" type="slidenum">
              <a:rPr lang="de-DE" altLang="cs-CZ"/>
              <a:pPr/>
              <a:t>‹#›</a:t>
            </a:fld>
            <a:endParaRPr lang="de-DE" altLang="cs-CZ"/>
          </a:p>
        </p:txBody>
      </p:sp>
    </p:spTree>
    <p:extLst>
      <p:ext uri="{BB962C8B-B14F-4D97-AF65-F5344CB8AC3E}">
        <p14:creationId xmlns:p14="http://schemas.microsoft.com/office/powerpoint/2010/main" val="33707593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77DB935-FBC4-4868-86D0-5186A0397CC6}"/>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60BC865D-6831-467F-B56D-4695CFBAACCC}"/>
              </a:ext>
            </a:extLst>
          </p:cNvPr>
          <p:cNvSpPr>
            <a:spLocks noGrp="1"/>
          </p:cNvSpPr>
          <p:nvPr>
            <p:ph sz="half" idx="1"/>
          </p:nvPr>
        </p:nvSpPr>
        <p:spPr>
          <a:xfrm>
            <a:off x="503238" y="1768475"/>
            <a:ext cx="4457700" cy="49879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FE990B13-10EE-4F24-BF26-DAA220478BFB}"/>
              </a:ext>
            </a:extLst>
          </p:cNvPr>
          <p:cNvSpPr>
            <a:spLocks noGrp="1"/>
          </p:cNvSpPr>
          <p:nvPr>
            <p:ph sz="half" idx="2"/>
          </p:nvPr>
        </p:nvSpPr>
        <p:spPr>
          <a:xfrm>
            <a:off x="5113338" y="1768475"/>
            <a:ext cx="4459287" cy="49879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952AC504-95D4-44FD-9899-135F2B27FB90}"/>
              </a:ext>
            </a:extLst>
          </p:cNvPr>
          <p:cNvSpPr>
            <a:spLocks noGrp="1"/>
          </p:cNvSpPr>
          <p:nvPr>
            <p:ph type="dt" idx="10"/>
          </p:nvPr>
        </p:nvSpPr>
        <p:spPr/>
        <p:txBody>
          <a:bodyPr/>
          <a:lstStyle>
            <a:lvl1pPr>
              <a:defRPr/>
            </a:lvl1pPr>
          </a:lstStyle>
          <a:p>
            <a:endParaRPr lang="de-DE" altLang="cs-CZ"/>
          </a:p>
        </p:txBody>
      </p:sp>
      <p:sp>
        <p:nvSpPr>
          <p:cNvPr id="6" name="Zástupný symbol pro zápatí 5">
            <a:extLst>
              <a:ext uri="{FF2B5EF4-FFF2-40B4-BE49-F238E27FC236}">
                <a16:creationId xmlns:a16="http://schemas.microsoft.com/office/drawing/2014/main" id="{94EDDE4B-BD44-4D2C-BCDC-402955609081}"/>
              </a:ext>
            </a:extLst>
          </p:cNvPr>
          <p:cNvSpPr>
            <a:spLocks noGrp="1"/>
          </p:cNvSpPr>
          <p:nvPr>
            <p:ph type="ftr" idx="11"/>
          </p:nvPr>
        </p:nvSpPr>
        <p:spPr/>
        <p:txBody>
          <a:bodyPr/>
          <a:lstStyle>
            <a:lvl1pPr>
              <a:defRPr/>
            </a:lvl1pPr>
          </a:lstStyle>
          <a:p>
            <a:endParaRPr lang="de-DE" altLang="cs-CZ"/>
          </a:p>
        </p:txBody>
      </p:sp>
      <p:sp>
        <p:nvSpPr>
          <p:cNvPr id="7" name="Zástupný symbol pro číslo snímku 6">
            <a:extLst>
              <a:ext uri="{FF2B5EF4-FFF2-40B4-BE49-F238E27FC236}">
                <a16:creationId xmlns:a16="http://schemas.microsoft.com/office/drawing/2014/main" id="{FE278CEF-43EB-4AF1-9FCA-FE6479472CE7}"/>
              </a:ext>
            </a:extLst>
          </p:cNvPr>
          <p:cNvSpPr>
            <a:spLocks noGrp="1"/>
          </p:cNvSpPr>
          <p:nvPr>
            <p:ph type="sldNum" idx="12"/>
          </p:nvPr>
        </p:nvSpPr>
        <p:spPr/>
        <p:txBody>
          <a:bodyPr/>
          <a:lstStyle>
            <a:lvl1pPr>
              <a:defRPr/>
            </a:lvl1pPr>
          </a:lstStyle>
          <a:p>
            <a:fld id="{1C9C0419-9192-400A-B885-F512C9A2BF8C}" type="slidenum">
              <a:rPr lang="de-DE" altLang="cs-CZ"/>
              <a:pPr/>
              <a:t>‹#›</a:t>
            </a:fld>
            <a:endParaRPr lang="de-DE" altLang="cs-CZ"/>
          </a:p>
        </p:txBody>
      </p:sp>
    </p:spTree>
    <p:extLst>
      <p:ext uri="{BB962C8B-B14F-4D97-AF65-F5344CB8AC3E}">
        <p14:creationId xmlns:p14="http://schemas.microsoft.com/office/powerpoint/2010/main" val="1726505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3ECB832-63BC-41E2-AC99-3B2A6739DA89}"/>
              </a:ext>
            </a:extLst>
          </p:cNvPr>
          <p:cNvSpPr>
            <a:spLocks noGrp="1"/>
          </p:cNvSpPr>
          <p:nvPr>
            <p:ph type="title"/>
          </p:nvPr>
        </p:nvSpPr>
        <p:spPr>
          <a:xfrm>
            <a:off x="693738" y="403225"/>
            <a:ext cx="8694737" cy="1460500"/>
          </a:xfrm>
        </p:spPr>
        <p:txBody>
          <a:bodyPr/>
          <a:lstStyle/>
          <a:p>
            <a:r>
              <a:rPr lang="cs-CZ"/>
              <a:t>Kliknutím lze upravit styl.</a:t>
            </a:r>
          </a:p>
        </p:txBody>
      </p:sp>
      <p:sp>
        <p:nvSpPr>
          <p:cNvPr id="3" name="Zástupný text 2">
            <a:extLst>
              <a:ext uri="{FF2B5EF4-FFF2-40B4-BE49-F238E27FC236}">
                <a16:creationId xmlns:a16="http://schemas.microsoft.com/office/drawing/2014/main" id="{249CB54D-5609-4C13-869B-CC7D95C097B5}"/>
              </a:ext>
            </a:extLst>
          </p:cNvPr>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84145D98-41FB-4D55-AAD4-349340556764}"/>
              </a:ext>
            </a:extLst>
          </p:cNvPr>
          <p:cNvSpPr>
            <a:spLocks noGrp="1"/>
          </p:cNvSpPr>
          <p:nvPr>
            <p:ph sz="half" idx="2"/>
          </p:nvPr>
        </p:nvSpPr>
        <p:spPr>
          <a:xfrm>
            <a:off x="693738" y="2760663"/>
            <a:ext cx="4265612" cy="406241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C01A9FEF-6EF7-4FCE-88A7-3C5EF556126B}"/>
              </a:ext>
            </a:extLst>
          </p:cNvPr>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F5C8B918-1C19-46CA-957C-586E6F1AA7C8}"/>
              </a:ext>
            </a:extLst>
          </p:cNvPr>
          <p:cNvSpPr>
            <a:spLocks noGrp="1"/>
          </p:cNvSpPr>
          <p:nvPr>
            <p:ph sz="quarter" idx="4"/>
          </p:nvPr>
        </p:nvSpPr>
        <p:spPr>
          <a:xfrm>
            <a:off x="5103813" y="2760663"/>
            <a:ext cx="4284662" cy="406241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AF07E8B1-3420-42CE-A16D-D291EA830926}"/>
              </a:ext>
            </a:extLst>
          </p:cNvPr>
          <p:cNvSpPr>
            <a:spLocks noGrp="1"/>
          </p:cNvSpPr>
          <p:nvPr>
            <p:ph type="dt" idx="10"/>
          </p:nvPr>
        </p:nvSpPr>
        <p:spPr/>
        <p:txBody>
          <a:bodyPr/>
          <a:lstStyle>
            <a:lvl1pPr>
              <a:defRPr/>
            </a:lvl1pPr>
          </a:lstStyle>
          <a:p>
            <a:endParaRPr lang="de-DE" altLang="cs-CZ"/>
          </a:p>
        </p:txBody>
      </p:sp>
      <p:sp>
        <p:nvSpPr>
          <p:cNvPr id="8" name="Zástupný symbol pro zápatí 7">
            <a:extLst>
              <a:ext uri="{FF2B5EF4-FFF2-40B4-BE49-F238E27FC236}">
                <a16:creationId xmlns:a16="http://schemas.microsoft.com/office/drawing/2014/main" id="{E23C404F-F003-4355-BA27-C46749127383}"/>
              </a:ext>
            </a:extLst>
          </p:cNvPr>
          <p:cNvSpPr>
            <a:spLocks noGrp="1"/>
          </p:cNvSpPr>
          <p:nvPr>
            <p:ph type="ftr" idx="11"/>
          </p:nvPr>
        </p:nvSpPr>
        <p:spPr/>
        <p:txBody>
          <a:bodyPr/>
          <a:lstStyle>
            <a:lvl1pPr>
              <a:defRPr/>
            </a:lvl1pPr>
          </a:lstStyle>
          <a:p>
            <a:endParaRPr lang="de-DE" altLang="cs-CZ"/>
          </a:p>
        </p:txBody>
      </p:sp>
      <p:sp>
        <p:nvSpPr>
          <p:cNvPr id="9" name="Zástupný symbol pro číslo snímku 8">
            <a:extLst>
              <a:ext uri="{FF2B5EF4-FFF2-40B4-BE49-F238E27FC236}">
                <a16:creationId xmlns:a16="http://schemas.microsoft.com/office/drawing/2014/main" id="{8211C785-AF7F-4A15-B6A7-A8ECA4B113D7}"/>
              </a:ext>
            </a:extLst>
          </p:cNvPr>
          <p:cNvSpPr>
            <a:spLocks noGrp="1"/>
          </p:cNvSpPr>
          <p:nvPr>
            <p:ph type="sldNum" idx="12"/>
          </p:nvPr>
        </p:nvSpPr>
        <p:spPr/>
        <p:txBody>
          <a:bodyPr/>
          <a:lstStyle>
            <a:lvl1pPr>
              <a:defRPr/>
            </a:lvl1pPr>
          </a:lstStyle>
          <a:p>
            <a:fld id="{07F69AD8-CC47-48CA-8BE2-69624A758E43}" type="slidenum">
              <a:rPr lang="de-DE" altLang="cs-CZ"/>
              <a:pPr/>
              <a:t>‹#›</a:t>
            </a:fld>
            <a:endParaRPr lang="de-DE" altLang="cs-CZ"/>
          </a:p>
        </p:txBody>
      </p:sp>
    </p:spTree>
    <p:extLst>
      <p:ext uri="{BB962C8B-B14F-4D97-AF65-F5344CB8AC3E}">
        <p14:creationId xmlns:p14="http://schemas.microsoft.com/office/powerpoint/2010/main" val="34102101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11B762-BBF0-4E51-AF7F-F9A7F53B5ED7}"/>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3C7C7483-C75D-499D-9F16-9861464D169F}"/>
              </a:ext>
            </a:extLst>
          </p:cNvPr>
          <p:cNvSpPr>
            <a:spLocks noGrp="1"/>
          </p:cNvSpPr>
          <p:nvPr>
            <p:ph type="dt" idx="10"/>
          </p:nvPr>
        </p:nvSpPr>
        <p:spPr/>
        <p:txBody>
          <a:bodyPr/>
          <a:lstStyle>
            <a:lvl1pPr>
              <a:defRPr/>
            </a:lvl1pPr>
          </a:lstStyle>
          <a:p>
            <a:endParaRPr lang="de-DE" altLang="cs-CZ"/>
          </a:p>
        </p:txBody>
      </p:sp>
      <p:sp>
        <p:nvSpPr>
          <p:cNvPr id="4" name="Zástupný symbol pro zápatí 3">
            <a:extLst>
              <a:ext uri="{FF2B5EF4-FFF2-40B4-BE49-F238E27FC236}">
                <a16:creationId xmlns:a16="http://schemas.microsoft.com/office/drawing/2014/main" id="{943D80E8-EBDC-4AE2-BA75-AE7548DDF554}"/>
              </a:ext>
            </a:extLst>
          </p:cNvPr>
          <p:cNvSpPr>
            <a:spLocks noGrp="1"/>
          </p:cNvSpPr>
          <p:nvPr>
            <p:ph type="ftr" idx="11"/>
          </p:nvPr>
        </p:nvSpPr>
        <p:spPr/>
        <p:txBody>
          <a:bodyPr/>
          <a:lstStyle>
            <a:lvl1pPr>
              <a:defRPr/>
            </a:lvl1pPr>
          </a:lstStyle>
          <a:p>
            <a:endParaRPr lang="de-DE" altLang="cs-CZ"/>
          </a:p>
        </p:txBody>
      </p:sp>
      <p:sp>
        <p:nvSpPr>
          <p:cNvPr id="5" name="Zástupný symbol pro číslo snímku 4">
            <a:extLst>
              <a:ext uri="{FF2B5EF4-FFF2-40B4-BE49-F238E27FC236}">
                <a16:creationId xmlns:a16="http://schemas.microsoft.com/office/drawing/2014/main" id="{86C38FAE-B6A5-42D9-A6C3-5135E1F1A098}"/>
              </a:ext>
            </a:extLst>
          </p:cNvPr>
          <p:cNvSpPr>
            <a:spLocks noGrp="1"/>
          </p:cNvSpPr>
          <p:nvPr>
            <p:ph type="sldNum" idx="12"/>
          </p:nvPr>
        </p:nvSpPr>
        <p:spPr/>
        <p:txBody>
          <a:bodyPr/>
          <a:lstStyle>
            <a:lvl1pPr>
              <a:defRPr/>
            </a:lvl1pPr>
          </a:lstStyle>
          <a:p>
            <a:fld id="{26E2FFF8-53FF-4153-8FBC-75A9D25C1391}" type="slidenum">
              <a:rPr lang="de-DE" altLang="cs-CZ"/>
              <a:pPr/>
              <a:t>‹#›</a:t>
            </a:fld>
            <a:endParaRPr lang="de-DE" altLang="cs-CZ"/>
          </a:p>
        </p:txBody>
      </p:sp>
    </p:spTree>
    <p:extLst>
      <p:ext uri="{BB962C8B-B14F-4D97-AF65-F5344CB8AC3E}">
        <p14:creationId xmlns:p14="http://schemas.microsoft.com/office/powerpoint/2010/main" val="13110848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249D864A-26BD-4771-A919-E476C72B8775}"/>
              </a:ext>
            </a:extLst>
          </p:cNvPr>
          <p:cNvSpPr>
            <a:spLocks noGrp="1"/>
          </p:cNvSpPr>
          <p:nvPr>
            <p:ph type="dt" idx="10"/>
          </p:nvPr>
        </p:nvSpPr>
        <p:spPr/>
        <p:txBody>
          <a:bodyPr/>
          <a:lstStyle>
            <a:lvl1pPr>
              <a:defRPr/>
            </a:lvl1pPr>
          </a:lstStyle>
          <a:p>
            <a:endParaRPr lang="de-DE" altLang="cs-CZ"/>
          </a:p>
        </p:txBody>
      </p:sp>
      <p:sp>
        <p:nvSpPr>
          <p:cNvPr id="3" name="Zástupný symbol pro zápatí 2">
            <a:extLst>
              <a:ext uri="{FF2B5EF4-FFF2-40B4-BE49-F238E27FC236}">
                <a16:creationId xmlns:a16="http://schemas.microsoft.com/office/drawing/2014/main" id="{43A1CBE6-C687-413F-BEDA-5A20BD407C42}"/>
              </a:ext>
            </a:extLst>
          </p:cNvPr>
          <p:cNvSpPr>
            <a:spLocks noGrp="1"/>
          </p:cNvSpPr>
          <p:nvPr>
            <p:ph type="ftr" idx="11"/>
          </p:nvPr>
        </p:nvSpPr>
        <p:spPr/>
        <p:txBody>
          <a:bodyPr/>
          <a:lstStyle>
            <a:lvl1pPr>
              <a:defRPr/>
            </a:lvl1pPr>
          </a:lstStyle>
          <a:p>
            <a:endParaRPr lang="de-DE" altLang="cs-CZ"/>
          </a:p>
        </p:txBody>
      </p:sp>
      <p:sp>
        <p:nvSpPr>
          <p:cNvPr id="4" name="Zástupný symbol pro číslo snímku 3">
            <a:extLst>
              <a:ext uri="{FF2B5EF4-FFF2-40B4-BE49-F238E27FC236}">
                <a16:creationId xmlns:a16="http://schemas.microsoft.com/office/drawing/2014/main" id="{5A262315-555B-4AA5-8793-5F9B25B081B0}"/>
              </a:ext>
            </a:extLst>
          </p:cNvPr>
          <p:cNvSpPr>
            <a:spLocks noGrp="1"/>
          </p:cNvSpPr>
          <p:nvPr>
            <p:ph type="sldNum" idx="12"/>
          </p:nvPr>
        </p:nvSpPr>
        <p:spPr/>
        <p:txBody>
          <a:bodyPr/>
          <a:lstStyle>
            <a:lvl1pPr>
              <a:defRPr/>
            </a:lvl1pPr>
          </a:lstStyle>
          <a:p>
            <a:fld id="{6113DC4B-AF57-4DA9-9903-DFB70964347A}" type="slidenum">
              <a:rPr lang="de-DE" altLang="cs-CZ"/>
              <a:pPr/>
              <a:t>‹#›</a:t>
            </a:fld>
            <a:endParaRPr lang="de-DE" altLang="cs-CZ"/>
          </a:p>
        </p:txBody>
      </p:sp>
    </p:spTree>
    <p:extLst>
      <p:ext uri="{BB962C8B-B14F-4D97-AF65-F5344CB8AC3E}">
        <p14:creationId xmlns:p14="http://schemas.microsoft.com/office/powerpoint/2010/main" val="9313777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2CBE65D-7AE8-4A84-8D5F-17C2874AA0E2}"/>
              </a:ext>
            </a:extLst>
          </p:cNvPr>
          <p:cNvSpPr>
            <a:spLocks noGrp="1"/>
          </p:cNvSpPr>
          <p:nvPr>
            <p:ph type="title"/>
          </p:nvPr>
        </p:nvSpPr>
        <p:spPr>
          <a:xfrm>
            <a:off x="693738" y="503238"/>
            <a:ext cx="3251200" cy="17653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8C835A40-54DE-4089-82D9-065930939AEF}"/>
              </a:ext>
            </a:extLst>
          </p:cNvPr>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4D25B4BB-3069-43E3-ACF0-5395CAD39970}"/>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6C97FE3E-7500-4B67-8785-7D9AF02C396D}"/>
              </a:ext>
            </a:extLst>
          </p:cNvPr>
          <p:cNvSpPr>
            <a:spLocks noGrp="1"/>
          </p:cNvSpPr>
          <p:nvPr>
            <p:ph type="dt" idx="10"/>
          </p:nvPr>
        </p:nvSpPr>
        <p:spPr/>
        <p:txBody>
          <a:bodyPr/>
          <a:lstStyle>
            <a:lvl1pPr>
              <a:defRPr/>
            </a:lvl1pPr>
          </a:lstStyle>
          <a:p>
            <a:endParaRPr lang="de-DE" altLang="cs-CZ"/>
          </a:p>
        </p:txBody>
      </p:sp>
      <p:sp>
        <p:nvSpPr>
          <p:cNvPr id="6" name="Zástupný symbol pro zápatí 5">
            <a:extLst>
              <a:ext uri="{FF2B5EF4-FFF2-40B4-BE49-F238E27FC236}">
                <a16:creationId xmlns:a16="http://schemas.microsoft.com/office/drawing/2014/main" id="{30ACA739-EAC0-436D-BD3A-DE376B3807F6}"/>
              </a:ext>
            </a:extLst>
          </p:cNvPr>
          <p:cNvSpPr>
            <a:spLocks noGrp="1"/>
          </p:cNvSpPr>
          <p:nvPr>
            <p:ph type="ftr" idx="11"/>
          </p:nvPr>
        </p:nvSpPr>
        <p:spPr/>
        <p:txBody>
          <a:bodyPr/>
          <a:lstStyle>
            <a:lvl1pPr>
              <a:defRPr/>
            </a:lvl1pPr>
          </a:lstStyle>
          <a:p>
            <a:endParaRPr lang="de-DE" altLang="cs-CZ"/>
          </a:p>
        </p:txBody>
      </p:sp>
      <p:sp>
        <p:nvSpPr>
          <p:cNvPr id="7" name="Zástupný symbol pro číslo snímku 6">
            <a:extLst>
              <a:ext uri="{FF2B5EF4-FFF2-40B4-BE49-F238E27FC236}">
                <a16:creationId xmlns:a16="http://schemas.microsoft.com/office/drawing/2014/main" id="{722813CD-C922-4018-9855-AC6C961D561B}"/>
              </a:ext>
            </a:extLst>
          </p:cNvPr>
          <p:cNvSpPr>
            <a:spLocks noGrp="1"/>
          </p:cNvSpPr>
          <p:nvPr>
            <p:ph type="sldNum" idx="12"/>
          </p:nvPr>
        </p:nvSpPr>
        <p:spPr/>
        <p:txBody>
          <a:bodyPr/>
          <a:lstStyle>
            <a:lvl1pPr>
              <a:defRPr/>
            </a:lvl1pPr>
          </a:lstStyle>
          <a:p>
            <a:fld id="{03A067A6-AC3C-44A5-B6D8-4D87C50154FF}" type="slidenum">
              <a:rPr lang="de-DE" altLang="cs-CZ"/>
              <a:pPr/>
              <a:t>‹#›</a:t>
            </a:fld>
            <a:endParaRPr lang="de-DE" altLang="cs-CZ"/>
          </a:p>
        </p:txBody>
      </p:sp>
    </p:spTree>
    <p:extLst>
      <p:ext uri="{BB962C8B-B14F-4D97-AF65-F5344CB8AC3E}">
        <p14:creationId xmlns:p14="http://schemas.microsoft.com/office/powerpoint/2010/main" val="802951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0CE3A1C-0FF5-4ACC-A6B6-B61581A6F125}"/>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F02D190A-41E8-46AF-8FA7-28965478DB60}"/>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F6636B4E-B1DC-4A48-AA9E-047626365898}"/>
              </a:ext>
            </a:extLst>
          </p:cNvPr>
          <p:cNvSpPr>
            <a:spLocks noGrp="1"/>
          </p:cNvSpPr>
          <p:nvPr>
            <p:ph type="dt" idx="10"/>
          </p:nvPr>
        </p:nvSpPr>
        <p:spPr/>
        <p:txBody>
          <a:bodyPr/>
          <a:lstStyle>
            <a:lvl1pPr>
              <a:defRPr/>
            </a:lvl1pPr>
          </a:lstStyle>
          <a:p>
            <a:endParaRPr lang="en-US" altLang="cs-CZ"/>
          </a:p>
        </p:txBody>
      </p:sp>
      <p:sp>
        <p:nvSpPr>
          <p:cNvPr id="5" name="Zástupný symbol pro zápatí 4">
            <a:extLst>
              <a:ext uri="{FF2B5EF4-FFF2-40B4-BE49-F238E27FC236}">
                <a16:creationId xmlns:a16="http://schemas.microsoft.com/office/drawing/2014/main" id="{B09E9B93-CA9E-48BE-8027-0BF692B4A474}"/>
              </a:ext>
            </a:extLst>
          </p:cNvPr>
          <p:cNvSpPr>
            <a:spLocks noGrp="1"/>
          </p:cNvSpPr>
          <p:nvPr>
            <p:ph type="ftr" idx="11"/>
          </p:nvPr>
        </p:nvSpPr>
        <p:spPr/>
        <p:txBody>
          <a:bodyPr/>
          <a:lstStyle>
            <a:lvl1pPr>
              <a:defRPr/>
            </a:lvl1pPr>
          </a:lstStyle>
          <a:p>
            <a:endParaRPr lang="en-US" altLang="cs-CZ"/>
          </a:p>
        </p:txBody>
      </p:sp>
      <p:sp>
        <p:nvSpPr>
          <p:cNvPr id="6" name="Zástupný symbol pro číslo snímku 5">
            <a:extLst>
              <a:ext uri="{FF2B5EF4-FFF2-40B4-BE49-F238E27FC236}">
                <a16:creationId xmlns:a16="http://schemas.microsoft.com/office/drawing/2014/main" id="{9CD7FD66-CB86-45F9-B005-7135CAE374D8}"/>
              </a:ext>
            </a:extLst>
          </p:cNvPr>
          <p:cNvSpPr>
            <a:spLocks noGrp="1"/>
          </p:cNvSpPr>
          <p:nvPr>
            <p:ph type="sldNum" idx="12"/>
          </p:nvPr>
        </p:nvSpPr>
        <p:spPr/>
        <p:txBody>
          <a:bodyPr/>
          <a:lstStyle>
            <a:lvl1pPr>
              <a:defRPr/>
            </a:lvl1pPr>
          </a:lstStyle>
          <a:p>
            <a:fld id="{BD9B841C-6098-4608-827E-2B092086B42D}" type="slidenum">
              <a:rPr lang="en-US" altLang="cs-CZ"/>
              <a:pPr/>
              <a:t>‹#›</a:t>
            </a:fld>
            <a:endParaRPr lang="en-US" altLang="cs-CZ"/>
          </a:p>
        </p:txBody>
      </p:sp>
    </p:spTree>
    <p:extLst>
      <p:ext uri="{BB962C8B-B14F-4D97-AF65-F5344CB8AC3E}">
        <p14:creationId xmlns:p14="http://schemas.microsoft.com/office/powerpoint/2010/main" val="42602820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FB5CD61-C431-47B6-A2F2-8D5940865F29}"/>
              </a:ext>
            </a:extLst>
          </p:cNvPr>
          <p:cNvSpPr>
            <a:spLocks noGrp="1"/>
          </p:cNvSpPr>
          <p:nvPr>
            <p:ph type="title"/>
          </p:nvPr>
        </p:nvSpPr>
        <p:spPr>
          <a:xfrm>
            <a:off x="693738" y="503238"/>
            <a:ext cx="3251200" cy="17653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55EAF8FE-3EBD-4014-94BE-BA5EA20A98A4}"/>
              </a:ext>
            </a:extLst>
          </p:cNvPr>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12C93608-504F-46EE-BE92-C700A8242771}"/>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8A4DA89E-E9BE-4503-93D7-005694CA0565}"/>
              </a:ext>
            </a:extLst>
          </p:cNvPr>
          <p:cNvSpPr>
            <a:spLocks noGrp="1"/>
          </p:cNvSpPr>
          <p:nvPr>
            <p:ph type="dt" idx="10"/>
          </p:nvPr>
        </p:nvSpPr>
        <p:spPr/>
        <p:txBody>
          <a:bodyPr/>
          <a:lstStyle>
            <a:lvl1pPr>
              <a:defRPr/>
            </a:lvl1pPr>
          </a:lstStyle>
          <a:p>
            <a:endParaRPr lang="de-DE" altLang="cs-CZ"/>
          </a:p>
        </p:txBody>
      </p:sp>
      <p:sp>
        <p:nvSpPr>
          <p:cNvPr id="6" name="Zástupný symbol pro zápatí 5">
            <a:extLst>
              <a:ext uri="{FF2B5EF4-FFF2-40B4-BE49-F238E27FC236}">
                <a16:creationId xmlns:a16="http://schemas.microsoft.com/office/drawing/2014/main" id="{71ECFEAA-0D8D-455B-96D2-D8B776980C46}"/>
              </a:ext>
            </a:extLst>
          </p:cNvPr>
          <p:cNvSpPr>
            <a:spLocks noGrp="1"/>
          </p:cNvSpPr>
          <p:nvPr>
            <p:ph type="ftr" idx="11"/>
          </p:nvPr>
        </p:nvSpPr>
        <p:spPr/>
        <p:txBody>
          <a:bodyPr/>
          <a:lstStyle>
            <a:lvl1pPr>
              <a:defRPr/>
            </a:lvl1pPr>
          </a:lstStyle>
          <a:p>
            <a:endParaRPr lang="de-DE" altLang="cs-CZ"/>
          </a:p>
        </p:txBody>
      </p:sp>
      <p:sp>
        <p:nvSpPr>
          <p:cNvPr id="7" name="Zástupný symbol pro číslo snímku 6">
            <a:extLst>
              <a:ext uri="{FF2B5EF4-FFF2-40B4-BE49-F238E27FC236}">
                <a16:creationId xmlns:a16="http://schemas.microsoft.com/office/drawing/2014/main" id="{95C99E0F-94CB-491B-A684-B3DB9F3C3CE8}"/>
              </a:ext>
            </a:extLst>
          </p:cNvPr>
          <p:cNvSpPr>
            <a:spLocks noGrp="1"/>
          </p:cNvSpPr>
          <p:nvPr>
            <p:ph type="sldNum" idx="12"/>
          </p:nvPr>
        </p:nvSpPr>
        <p:spPr/>
        <p:txBody>
          <a:bodyPr/>
          <a:lstStyle>
            <a:lvl1pPr>
              <a:defRPr/>
            </a:lvl1pPr>
          </a:lstStyle>
          <a:p>
            <a:fld id="{5F9A521B-1319-4493-8F5E-61F6BC429484}" type="slidenum">
              <a:rPr lang="de-DE" altLang="cs-CZ"/>
              <a:pPr/>
              <a:t>‹#›</a:t>
            </a:fld>
            <a:endParaRPr lang="de-DE" altLang="cs-CZ"/>
          </a:p>
        </p:txBody>
      </p:sp>
    </p:spTree>
    <p:extLst>
      <p:ext uri="{BB962C8B-B14F-4D97-AF65-F5344CB8AC3E}">
        <p14:creationId xmlns:p14="http://schemas.microsoft.com/office/powerpoint/2010/main" val="8886688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DE746B7-21EE-4791-9695-DB5067A742CB}"/>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E22EF883-27EC-48FA-A46F-4001E1D55519}"/>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92A105E6-5463-445D-BE9A-F014A5F9122E}"/>
              </a:ext>
            </a:extLst>
          </p:cNvPr>
          <p:cNvSpPr>
            <a:spLocks noGrp="1"/>
          </p:cNvSpPr>
          <p:nvPr>
            <p:ph type="dt" idx="10"/>
          </p:nvPr>
        </p:nvSpPr>
        <p:spPr/>
        <p:txBody>
          <a:bodyPr/>
          <a:lstStyle>
            <a:lvl1pPr>
              <a:defRPr/>
            </a:lvl1pPr>
          </a:lstStyle>
          <a:p>
            <a:endParaRPr lang="de-DE" altLang="cs-CZ"/>
          </a:p>
        </p:txBody>
      </p:sp>
      <p:sp>
        <p:nvSpPr>
          <p:cNvPr id="5" name="Zástupný symbol pro zápatí 4">
            <a:extLst>
              <a:ext uri="{FF2B5EF4-FFF2-40B4-BE49-F238E27FC236}">
                <a16:creationId xmlns:a16="http://schemas.microsoft.com/office/drawing/2014/main" id="{F6F74D59-525E-481B-B231-D205258D4B7B}"/>
              </a:ext>
            </a:extLst>
          </p:cNvPr>
          <p:cNvSpPr>
            <a:spLocks noGrp="1"/>
          </p:cNvSpPr>
          <p:nvPr>
            <p:ph type="ftr" idx="11"/>
          </p:nvPr>
        </p:nvSpPr>
        <p:spPr/>
        <p:txBody>
          <a:bodyPr/>
          <a:lstStyle>
            <a:lvl1pPr>
              <a:defRPr/>
            </a:lvl1pPr>
          </a:lstStyle>
          <a:p>
            <a:endParaRPr lang="de-DE" altLang="cs-CZ"/>
          </a:p>
        </p:txBody>
      </p:sp>
      <p:sp>
        <p:nvSpPr>
          <p:cNvPr id="6" name="Zástupný symbol pro číslo snímku 5">
            <a:extLst>
              <a:ext uri="{FF2B5EF4-FFF2-40B4-BE49-F238E27FC236}">
                <a16:creationId xmlns:a16="http://schemas.microsoft.com/office/drawing/2014/main" id="{65A5D0DC-F6B8-49D0-9B39-1F853916B678}"/>
              </a:ext>
            </a:extLst>
          </p:cNvPr>
          <p:cNvSpPr>
            <a:spLocks noGrp="1"/>
          </p:cNvSpPr>
          <p:nvPr>
            <p:ph type="sldNum" idx="12"/>
          </p:nvPr>
        </p:nvSpPr>
        <p:spPr/>
        <p:txBody>
          <a:bodyPr/>
          <a:lstStyle>
            <a:lvl1pPr>
              <a:defRPr/>
            </a:lvl1pPr>
          </a:lstStyle>
          <a:p>
            <a:fld id="{D96D81DD-F283-4F5C-AF2B-6957D2F7E11F}" type="slidenum">
              <a:rPr lang="de-DE" altLang="cs-CZ"/>
              <a:pPr/>
              <a:t>‹#›</a:t>
            </a:fld>
            <a:endParaRPr lang="de-DE" altLang="cs-CZ"/>
          </a:p>
        </p:txBody>
      </p:sp>
    </p:spTree>
    <p:extLst>
      <p:ext uri="{BB962C8B-B14F-4D97-AF65-F5344CB8AC3E}">
        <p14:creationId xmlns:p14="http://schemas.microsoft.com/office/powerpoint/2010/main" val="29036823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5909476D-272F-4AFB-827D-C71EAB4350FC}"/>
              </a:ext>
            </a:extLst>
          </p:cNvPr>
          <p:cNvSpPr>
            <a:spLocks noGrp="1"/>
          </p:cNvSpPr>
          <p:nvPr>
            <p:ph type="title" orient="vert"/>
          </p:nvPr>
        </p:nvSpPr>
        <p:spPr>
          <a:xfrm>
            <a:off x="7305675" y="301625"/>
            <a:ext cx="2266950" cy="6454775"/>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3E09F211-8D31-47C6-B985-78A35DDFECED}"/>
              </a:ext>
            </a:extLst>
          </p:cNvPr>
          <p:cNvSpPr>
            <a:spLocks noGrp="1"/>
          </p:cNvSpPr>
          <p:nvPr>
            <p:ph type="body" orient="vert" idx="1"/>
          </p:nvPr>
        </p:nvSpPr>
        <p:spPr>
          <a:xfrm>
            <a:off x="503238" y="301625"/>
            <a:ext cx="6650037" cy="6454775"/>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610CB5F1-90C1-4133-AE07-1474659A0768}"/>
              </a:ext>
            </a:extLst>
          </p:cNvPr>
          <p:cNvSpPr>
            <a:spLocks noGrp="1"/>
          </p:cNvSpPr>
          <p:nvPr>
            <p:ph type="dt" idx="10"/>
          </p:nvPr>
        </p:nvSpPr>
        <p:spPr/>
        <p:txBody>
          <a:bodyPr/>
          <a:lstStyle>
            <a:lvl1pPr>
              <a:defRPr/>
            </a:lvl1pPr>
          </a:lstStyle>
          <a:p>
            <a:endParaRPr lang="de-DE" altLang="cs-CZ"/>
          </a:p>
        </p:txBody>
      </p:sp>
      <p:sp>
        <p:nvSpPr>
          <p:cNvPr id="5" name="Zástupný symbol pro zápatí 4">
            <a:extLst>
              <a:ext uri="{FF2B5EF4-FFF2-40B4-BE49-F238E27FC236}">
                <a16:creationId xmlns:a16="http://schemas.microsoft.com/office/drawing/2014/main" id="{FB202339-4476-4A8C-82C9-CE5ED1B34A6E}"/>
              </a:ext>
            </a:extLst>
          </p:cNvPr>
          <p:cNvSpPr>
            <a:spLocks noGrp="1"/>
          </p:cNvSpPr>
          <p:nvPr>
            <p:ph type="ftr" idx="11"/>
          </p:nvPr>
        </p:nvSpPr>
        <p:spPr/>
        <p:txBody>
          <a:bodyPr/>
          <a:lstStyle>
            <a:lvl1pPr>
              <a:defRPr/>
            </a:lvl1pPr>
          </a:lstStyle>
          <a:p>
            <a:endParaRPr lang="de-DE" altLang="cs-CZ"/>
          </a:p>
        </p:txBody>
      </p:sp>
      <p:sp>
        <p:nvSpPr>
          <p:cNvPr id="6" name="Zástupný symbol pro číslo snímku 5">
            <a:extLst>
              <a:ext uri="{FF2B5EF4-FFF2-40B4-BE49-F238E27FC236}">
                <a16:creationId xmlns:a16="http://schemas.microsoft.com/office/drawing/2014/main" id="{9E67837F-1433-4743-8A69-01C65F10694E}"/>
              </a:ext>
            </a:extLst>
          </p:cNvPr>
          <p:cNvSpPr>
            <a:spLocks noGrp="1"/>
          </p:cNvSpPr>
          <p:nvPr>
            <p:ph type="sldNum" idx="12"/>
          </p:nvPr>
        </p:nvSpPr>
        <p:spPr/>
        <p:txBody>
          <a:bodyPr/>
          <a:lstStyle>
            <a:lvl1pPr>
              <a:defRPr/>
            </a:lvl1pPr>
          </a:lstStyle>
          <a:p>
            <a:fld id="{BF976625-BFFA-4EDE-B6EF-5743D1801679}" type="slidenum">
              <a:rPr lang="de-DE" altLang="cs-CZ"/>
              <a:pPr/>
              <a:t>‹#›</a:t>
            </a:fld>
            <a:endParaRPr lang="de-DE" altLang="cs-CZ"/>
          </a:p>
        </p:txBody>
      </p:sp>
    </p:spTree>
    <p:extLst>
      <p:ext uri="{BB962C8B-B14F-4D97-AF65-F5344CB8AC3E}">
        <p14:creationId xmlns:p14="http://schemas.microsoft.com/office/powerpoint/2010/main" val="259346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A271601-288D-41BA-B80F-00F01FA6088B}"/>
              </a:ext>
            </a:extLst>
          </p:cNvPr>
          <p:cNvSpPr>
            <a:spLocks noGrp="1"/>
          </p:cNvSpPr>
          <p:nvPr>
            <p:ph type="ctrTitle"/>
          </p:nvPr>
        </p:nvSpPr>
        <p:spPr>
          <a:xfrm>
            <a:off x="1260475" y="1236663"/>
            <a:ext cx="7559675" cy="2632075"/>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1C684D13-47EC-43DD-8A6E-6AFBD2FA7C5E}"/>
              </a:ext>
            </a:extLst>
          </p:cNvPr>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F8D4C4BE-FBF8-4533-A2EC-4086BF71B4C6}"/>
              </a:ext>
            </a:extLst>
          </p:cNvPr>
          <p:cNvSpPr>
            <a:spLocks noGrp="1"/>
          </p:cNvSpPr>
          <p:nvPr>
            <p:ph type="dt" idx="10"/>
          </p:nvPr>
        </p:nvSpPr>
        <p:spPr/>
        <p:txBody>
          <a:bodyPr/>
          <a:lstStyle>
            <a:lvl1pPr>
              <a:defRPr/>
            </a:lvl1pPr>
          </a:lstStyle>
          <a:p>
            <a:r>
              <a:rPr lang="de-DE" altLang="cs-CZ"/>
              <a:t>30.04.20</a:t>
            </a:r>
          </a:p>
        </p:txBody>
      </p:sp>
      <p:sp>
        <p:nvSpPr>
          <p:cNvPr id="5" name="Zástupný symbol pro číslo snímku 4">
            <a:extLst>
              <a:ext uri="{FF2B5EF4-FFF2-40B4-BE49-F238E27FC236}">
                <a16:creationId xmlns:a16="http://schemas.microsoft.com/office/drawing/2014/main" id="{E027A12E-401D-4D7D-87B4-D54BB6171663}"/>
              </a:ext>
            </a:extLst>
          </p:cNvPr>
          <p:cNvSpPr>
            <a:spLocks noGrp="1"/>
          </p:cNvSpPr>
          <p:nvPr>
            <p:ph type="sldNum" idx="11"/>
          </p:nvPr>
        </p:nvSpPr>
        <p:spPr/>
        <p:txBody>
          <a:bodyPr/>
          <a:lstStyle>
            <a:lvl1pPr>
              <a:defRPr/>
            </a:lvl1pPr>
          </a:lstStyle>
          <a:p>
            <a:fld id="{ADC0D5CA-32EE-4BA7-9CEB-5313254D8DC6}" type="slidenum">
              <a:rPr lang="de-DE" altLang="cs-CZ"/>
              <a:pPr/>
              <a:t>‹#›</a:t>
            </a:fld>
            <a:endParaRPr lang="de-DE" altLang="cs-CZ"/>
          </a:p>
        </p:txBody>
      </p:sp>
    </p:spTree>
    <p:extLst>
      <p:ext uri="{BB962C8B-B14F-4D97-AF65-F5344CB8AC3E}">
        <p14:creationId xmlns:p14="http://schemas.microsoft.com/office/powerpoint/2010/main" val="397344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1ADC822-87F5-4547-90E8-1D24B14D34B7}"/>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3B46764A-A924-424E-9228-93423D99142D}"/>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1AFD7E32-B0BB-4323-95B6-D6153E5EC0A6}"/>
              </a:ext>
            </a:extLst>
          </p:cNvPr>
          <p:cNvSpPr>
            <a:spLocks noGrp="1"/>
          </p:cNvSpPr>
          <p:nvPr>
            <p:ph type="dt" idx="10"/>
          </p:nvPr>
        </p:nvSpPr>
        <p:spPr/>
        <p:txBody>
          <a:bodyPr/>
          <a:lstStyle>
            <a:lvl1pPr>
              <a:defRPr/>
            </a:lvl1pPr>
          </a:lstStyle>
          <a:p>
            <a:r>
              <a:rPr lang="de-DE" altLang="cs-CZ"/>
              <a:t>30.04.20</a:t>
            </a:r>
          </a:p>
        </p:txBody>
      </p:sp>
      <p:sp>
        <p:nvSpPr>
          <p:cNvPr id="5" name="Zástupný symbol pro číslo snímku 4">
            <a:extLst>
              <a:ext uri="{FF2B5EF4-FFF2-40B4-BE49-F238E27FC236}">
                <a16:creationId xmlns:a16="http://schemas.microsoft.com/office/drawing/2014/main" id="{93E1D5C3-EC7F-4434-8CAB-174146A9608B}"/>
              </a:ext>
            </a:extLst>
          </p:cNvPr>
          <p:cNvSpPr>
            <a:spLocks noGrp="1"/>
          </p:cNvSpPr>
          <p:nvPr>
            <p:ph type="sldNum" idx="11"/>
          </p:nvPr>
        </p:nvSpPr>
        <p:spPr/>
        <p:txBody>
          <a:bodyPr/>
          <a:lstStyle>
            <a:lvl1pPr>
              <a:defRPr/>
            </a:lvl1pPr>
          </a:lstStyle>
          <a:p>
            <a:fld id="{7314DC21-BB81-42F0-BFD5-5A259DB07E61}" type="slidenum">
              <a:rPr lang="de-DE" altLang="cs-CZ"/>
              <a:pPr/>
              <a:t>‹#›</a:t>
            </a:fld>
            <a:endParaRPr lang="de-DE" altLang="cs-CZ"/>
          </a:p>
        </p:txBody>
      </p:sp>
    </p:spTree>
    <p:extLst>
      <p:ext uri="{BB962C8B-B14F-4D97-AF65-F5344CB8AC3E}">
        <p14:creationId xmlns:p14="http://schemas.microsoft.com/office/powerpoint/2010/main" val="21382369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B87466A-CB58-46A5-AA27-2FFB9BF46765}"/>
              </a:ext>
            </a:extLst>
          </p:cNvPr>
          <p:cNvSpPr>
            <a:spLocks noGrp="1"/>
          </p:cNvSpPr>
          <p:nvPr>
            <p:ph type="title"/>
          </p:nvPr>
        </p:nvSpPr>
        <p:spPr>
          <a:xfrm>
            <a:off x="687388" y="1884363"/>
            <a:ext cx="8694737" cy="31448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A0032FDA-1A6D-4602-9C87-E5DDD5531439}"/>
              </a:ext>
            </a:extLst>
          </p:cNvPr>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AC601A23-4CA3-467E-8F47-ACE0D34CDD3E}"/>
              </a:ext>
            </a:extLst>
          </p:cNvPr>
          <p:cNvSpPr>
            <a:spLocks noGrp="1"/>
          </p:cNvSpPr>
          <p:nvPr>
            <p:ph type="dt" idx="10"/>
          </p:nvPr>
        </p:nvSpPr>
        <p:spPr/>
        <p:txBody>
          <a:bodyPr/>
          <a:lstStyle>
            <a:lvl1pPr>
              <a:defRPr/>
            </a:lvl1pPr>
          </a:lstStyle>
          <a:p>
            <a:r>
              <a:rPr lang="de-DE" altLang="cs-CZ"/>
              <a:t>30.04.20</a:t>
            </a:r>
          </a:p>
        </p:txBody>
      </p:sp>
      <p:sp>
        <p:nvSpPr>
          <p:cNvPr id="5" name="Zástupný symbol pro číslo snímku 4">
            <a:extLst>
              <a:ext uri="{FF2B5EF4-FFF2-40B4-BE49-F238E27FC236}">
                <a16:creationId xmlns:a16="http://schemas.microsoft.com/office/drawing/2014/main" id="{DDD0D27B-6B2E-45AD-A359-32818276C745}"/>
              </a:ext>
            </a:extLst>
          </p:cNvPr>
          <p:cNvSpPr>
            <a:spLocks noGrp="1"/>
          </p:cNvSpPr>
          <p:nvPr>
            <p:ph type="sldNum" idx="11"/>
          </p:nvPr>
        </p:nvSpPr>
        <p:spPr/>
        <p:txBody>
          <a:bodyPr/>
          <a:lstStyle>
            <a:lvl1pPr>
              <a:defRPr/>
            </a:lvl1pPr>
          </a:lstStyle>
          <a:p>
            <a:fld id="{953C156D-9D9D-4803-81A7-530BB48D0272}" type="slidenum">
              <a:rPr lang="de-DE" altLang="cs-CZ"/>
              <a:pPr/>
              <a:t>‹#›</a:t>
            </a:fld>
            <a:endParaRPr lang="de-DE" altLang="cs-CZ"/>
          </a:p>
        </p:txBody>
      </p:sp>
    </p:spTree>
    <p:extLst>
      <p:ext uri="{BB962C8B-B14F-4D97-AF65-F5344CB8AC3E}">
        <p14:creationId xmlns:p14="http://schemas.microsoft.com/office/powerpoint/2010/main" val="5302529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73A1BC8-626B-4789-A190-55ED76184CA3}"/>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857129D0-FCAA-4FBC-AFA1-32D006B8329C}"/>
              </a:ext>
            </a:extLst>
          </p:cNvPr>
          <p:cNvSpPr>
            <a:spLocks noGrp="1"/>
          </p:cNvSpPr>
          <p:nvPr>
            <p:ph sz="half" idx="1"/>
          </p:nvPr>
        </p:nvSpPr>
        <p:spPr>
          <a:xfrm>
            <a:off x="503238" y="1768475"/>
            <a:ext cx="4457700" cy="49879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1FA039C1-4E15-42F8-96ED-C4BD1F7E4D69}"/>
              </a:ext>
            </a:extLst>
          </p:cNvPr>
          <p:cNvSpPr>
            <a:spLocks noGrp="1"/>
          </p:cNvSpPr>
          <p:nvPr>
            <p:ph sz="half" idx="2"/>
          </p:nvPr>
        </p:nvSpPr>
        <p:spPr>
          <a:xfrm>
            <a:off x="5113338" y="1768475"/>
            <a:ext cx="4459287" cy="49879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927EFFB5-6399-47F3-8F84-BEFD6C123246}"/>
              </a:ext>
            </a:extLst>
          </p:cNvPr>
          <p:cNvSpPr>
            <a:spLocks noGrp="1"/>
          </p:cNvSpPr>
          <p:nvPr>
            <p:ph type="dt" idx="10"/>
          </p:nvPr>
        </p:nvSpPr>
        <p:spPr/>
        <p:txBody>
          <a:bodyPr/>
          <a:lstStyle>
            <a:lvl1pPr>
              <a:defRPr/>
            </a:lvl1pPr>
          </a:lstStyle>
          <a:p>
            <a:r>
              <a:rPr lang="de-DE" altLang="cs-CZ"/>
              <a:t>30.04.20</a:t>
            </a:r>
          </a:p>
        </p:txBody>
      </p:sp>
      <p:sp>
        <p:nvSpPr>
          <p:cNvPr id="6" name="Zástupný symbol pro číslo snímku 5">
            <a:extLst>
              <a:ext uri="{FF2B5EF4-FFF2-40B4-BE49-F238E27FC236}">
                <a16:creationId xmlns:a16="http://schemas.microsoft.com/office/drawing/2014/main" id="{F4D71F45-FA08-458C-9790-E1654AA6A1A9}"/>
              </a:ext>
            </a:extLst>
          </p:cNvPr>
          <p:cNvSpPr>
            <a:spLocks noGrp="1"/>
          </p:cNvSpPr>
          <p:nvPr>
            <p:ph type="sldNum" idx="11"/>
          </p:nvPr>
        </p:nvSpPr>
        <p:spPr/>
        <p:txBody>
          <a:bodyPr/>
          <a:lstStyle>
            <a:lvl1pPr>
              <a:defRPr/>
            </a:lvl1pPr>
          </a:lstStyle>
          <a:p>
            <a:fld id="{09A4109F-83B4-40C7-81F2-649B758F5DCE}" type="slidenum">
              <a:rPr lang="de-DE" altLang="cs-CZ"/>
              <a:pPr/>
              <a:t>‹#›</a:t>
            </a:fld>
            <a:endParaRPr lang="de-DE" altLang="cs-CZ"/>
          </a:p>
        </p:txBody>
      </p:sp>
    </p:spTree>
    <p:extLst>
      <p:ext uri="{BB962C8B-B14F-4D97-AF65-F5344CB8AC3E}">
        <p14:creationId xmlns:p14="http://schemas.microsoft.com/office/powerpoint/2010/main" val="11718035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A385B49-015F-41CB-ABBF-4E41C5F1EC68}"/>
              </a:ext>
            </a:extLst>
          </p:cNvPr>
          <p:cNvSpPr>
            <a:spLocks noGrp="1"/>
          </p:cNvSpPr>
          <p:nvPr>
            <p:ph type="title"/>
          </p:nvPr>
        </p:nvSpPr>
        <p:spPr>
          <a:xfrm>
            <a:off x="693738" y="403225"/>
            <a:ext cx="8694737" cy="1460500"/>
          </a:xfrm>
        </p:spPr>
        <p:txBody>
          <a:bodyPr/>
          <a:lstStyle/>
          <a:p>
            <a:r>
              <a:rPr lang="cs-CZ"/>
              <a:t>Kliknutím lze upravit styl.</a:t>
            </a:r>
          </a:p>
        </p:txBody>
      </p:sp>
      <p:sp>
        <p:nvSpPr>
          <p:cNvPr id="3" name="Zástupný text 2">
            <a:extLst>
              <a:ext uri="{FF2B5EF4-FFF2-40B4-BE49-F238E27FC236}">
                <a16:creationId xmlns:a16="http://schemas.microsoft.com/office/drawing/2014/main" id="{6B7CC4DE-D767-45A4-97D7-93523018CF23}"/>
              </a:ext>
            </a:extLst>
          </p:cNvPr>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415DE963-D5FD-4011-A322-62C12E370C85}"/>
              </a:ext>
            </a:extLst>
          </p:cNvPr>
          <p:cNvSpPr>
            <a:spLocks noGrp="1"/>
          </p:cNvSpPr>
          <p:nvPr>
            <p:ph sz="half" idx="2"/>
          </p:nvPr>
        </p:nvSpPr>
        <p:spPr>
          <a:xfrm>
            <a:off x="693738" y="2760663"/>
            <a:ext cx="4265612" cy="406241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EF945694-9AAF-4F1C-8723-D8FB28F13807}"/>
              </a:ext>
            </a:extLst>
          </p:cNvPr>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D0AC8BBB-0DD3-4A1D-AFE7-9AE5A3873BDA}"/>
              </a:ext>
            </a:extLst>
          </p:cNvPr>
          <p:cNvSpPr>
            <a:spLocks noGrp="1"/>
          </p:cNvSpPr>
          <p:nvPr>
            <p:ph sz="quarter" idx="4"/>
          </p:nvPr>
        </p:nvSpPr>
        <p:spPr>
          <a:xfrm>
            <a:off x="5103813" y="2760663"/>
            <a:ext cx="4284662" cy="406241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73B56628-9B70-4200-95A2-8733268BE488}"/>
              </a:ext>
            </a:extLst>
          </p:cNvPr>
          <p:cNvSpPr>
            <a:spLocks noGrp="1"/>
          </p:cNvSpPr>
          <p:nvPr>
            <p:ph type="dt" idx="10"/>
          </p:nvPr>
        </p:nvSpPr>
        <p:spPr/>
        <p:txBody>
          <a:bodyPr/>
          <a:lstStyle>
            <a:lvl1pPr>
              <a:defRPr/>
            </a:lvl1pPr>
          </a:lstStyle>
          <a:p>
            <a:r>
              <a:rPr lang="de-DE" altLang="cs-CZ"/>
              <a:t>30.04.20</a:t>
            </a:r>
          </a:p>
        </p:txBody>
      </p:sp>
      <p:sp>
        <p:nvSpPr>
          <p:cNvPr id="8" name="Zástupný symbol pro číslo snímku 7">
            <a:extLst>
              <a:ext uri="{FF2B5EF4-FFF2-40B4-BE49-F238E27FC236}">
                <a16:creationId xmlns:a16="http://schemas.microsoft.com/office/drawing/2014/main" id="{2B08D646-1131-4AEE-A9BA-5C2F712481F5}"/>
              </a:ext>
            </a:extLst>
          </p:cNvPr>
          <p:cNvSpPr>
            <a:spLocks noGrp="1"/>
          </p:cNvSpPr>
          <p:nvPr>
            <p:ph type="sldNum" idx="11"/>
          </p:nvPr>
        </p:nvSpPr>
        <p:spPr/>
        <p:txBody>
          <a:bodyPr/>
          <a:lstStyle>
            <a:lvl1pPr>
              <a:defRPr/>
            </a:lvl1pPr>
          </a:lstStyle>
          <a:p>
            <a:fld id="{C7B99644-75D2-4403-87C5-5EA1F20F1799}" type="slidenum">
              <a:rPr lang="de-DE" altLang="cs-CZ"/>
              <a:pPr/>
              <a:t>‹#›</a:t>
            </a:fld>
            <a:endParaRPr lang="de-DE" altLang="cs-CZ"/>
          </a:p>
        </p:txBody>
      </p:sp>
    </p:spTree>
    <p:extLst>
      <p:ext uri="{BB962C8B-B14F-4D97-AF65-F5344CB8AC3E}">
        <p14:creationId xmlns:p14="http://schemas.microsoft.com/office/powerpoint/2010/main" val="979436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FAB4EC-DCE1-4ABC-A119-47336730A6CF}"/>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5ADDC8ED-70B6-458E-9821-7A8D8D31D9D8}"/>
              </a:ext>
            </a:extLst>
          </p:cNvPr>
          <p:cNvSpPr>
            <a:spLocks noGrp="1"/>
          </p:cNvSpPr>
          <p:nvPr>
            <p:ph type="dt" idx="10"/>
          </p:nvPr>
        </p:nvSpPr>
        <p:spPr/>
        <p:txBody>
          <a:bodyPr/>
          <a:lstStyle>
            <a:lvl1pPr>
              <a:defRPr/>
            </a:lvl1pPr>
          </a:lstStyle>
          <a:p>
            <a:r>
              <a:rPr lang="de-DE" altLang="cs-CZ"/>
              <a:t>30.04.20</a:t>
            </a:r>
          </a:p>
        </p:txBody>
      </p:sp>
      <p:sp>
        <p:nvSpPr>
          <p:cNvPr id="4" name="Zástupný symbol pro číslo snímku 3">
            <a:extLst>
              <a:ext uri="{FF2B5EF4-FFF2-40B4-BE49-F238E27FC236}">
                <a16:creationId xmlns:a16="http://schemas.microsoft.com/office/drawing/2014/main" id="{D9E52263-A34E-4051-AC05-BD6846FD9220}"/>
              </a:ext>
            </a:extLst>
          </p:cNvPr>
          <p:cNvSpPr>
            <a:spLocks noGrp="1"/>
          </p:cNvSpPr>
          <p:nvPr>
            <p:ph type="sldNum" idx="11"/>
          </p:nvPr>
        </p:nvSpPr>
        <p:spPr/>
        <p:txBody>
          <a:bodyPr/>
          <a:lstStyle>
            <a:lvl1pPr>
              <a:defRPr/>
            </a:lvl1pPr>
          </a:lstStyle>
          <a:p>
            <a:fld id="{D885EDC8-94C2-40FD-96D0-D86B942A2504}" type="slidenum">
              <a:rPr lang="de-DE" altLang="cs-CZ"/>
              <a:pPr/>
              <a:t>‹#›</a:t>
            </a:fld>
            <a:endParaRPr lang="de-DE" altLang="cs-CZ"/>
          </a:p>
        </p:txBody>
      </p:sp>
    </p:spTree>
    <p:extLst>
      <p:ext uri="{BB962C8B-B14F-4D97-AF65-F5344CB8AC3E}">
        <p14:creationId xmlns:p14="http://schemas.microsoft.com/office/powerpoint/2010/main" val="35560749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91B9573C-FFC9-47E5-BBD7-25406F8C6C5A}"/>
              </a:ext>
            </a:extLst>
          </p:cNvPr>
          <p:cNvSpPr>
            <a:spLocks noGrp="1"/>
          </p:cNvSpPr>
          <p:nvPr>
            <p:ph type="dt" idx="10"/>
          </p:nvPr>
        </p:nvSpPr>
        <p:spPr/>
        <p:txBody>
          <a:bodyPr/>
          <a:lstStyle>
            <a:lvl1pPr>
              <a:defRPr/>
            </a:lvl1pPr>
          </a:lstStyle>
          <a:p>
            <a:r>
              <a:rPr lang="de-DE" altLang="cs-CZ"/>
              <a:t>30.04.20</a:t>
            </a:r>
          </a:p>
        </p:txBody>
      </p:sp>
      <p:sp>
        <p:nvSpPr>
          <p:cNvPr id="3" name="Zástupný symbol pro číslo snímku 2">
            <a:extLst>
              <a:ext uri="{FF2B5EF4-FFF2-40B4-BE49-F238E27FC236}">
                <a16:creationId xmlns:a16="http://schemas.microsoft.com/office/drawing/2014/main" id="{80DC2E6A-EBE7-4CB7-8B65-E6B4F7F6157C}"/>
              </a:ext>
            </a:extLst>
          </p:cNvPr>
          <p:cNvSpPr>
            <a:spLocks noGrp="1"/>
          </p:cNvSpPr>
          <p:nvPr>
            <p:ph type="sldNum" idx="11"/>
          </p:nvPr>
        </p:nvSpPr>
        <p:spPr/>
        <p:txBody>
          <a:bodyPr/>
          <a:lstStyle>
            <a:lvl1pPr>
              <a:defRPr/>
            </a:lvl1pPr>
          </a:lstStyle>
          <a:p>
            <a:fld id="{E398BEA0-535D-4C8B-AF4B-184EF4385AFC}" type="slidenum">
              <a:rPr lang="de-DE" altLang="cs-CZ"/>
              <a:pPr/>
              <a:t>‹#›</a:t>
            </a:fld>
            <a:endParaRPr lang="de-DE" altLang="cs-CZ"/>
          </a:p>
        </p:txBody>
      </p:sp>
    </p:spTree>
    <p:extLst>
      <p:ext uri="{BB962C8B-B14F-4D97-AF65-F5344CB8AC3E}">
        <p14:creationId xmlns:p14="http://schemas.microsoft.com/office/powerpoint/2010/main" val="1729042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AF775F2-97EE-4201-9394-69045E5DA8E4}"/>
              </a:ext>
            </a:extLst>
          </p:cNvPr>
          <p:cNvSpPr>
            <a:spLocks noGrp="1"/>
          </p:cNvSpPr>
          <p:nvPr>
            <p:ph type="title"/>
          </p:nvPr>
        </p:nvSpPr>
        <p:spPr>
          <a:xfrm>
            <a:off x="687388" y="1884363"/>
            <a:ext cx="8694737" cy="31448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F5F36720-F2BB-4B9E-8735-C17EB58A62C2}"/>
              </a:ext>
            </a:extLst>
          </p:cNvPr>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85039E26-54AE-4D6B-B32A-105CF6DF5367}"/>
              </a:ext>
            </a:extLst>
          </p:cNvPr>
          <p:cNvSpPr>
            <a:spLocks noGrp="1"/>
          </p:cNvSpPr>
          <p:nvPr>
            <p:ph type="dt" idx="10"/>
          </p:nvPr>
        </p:nvSpPr>
        <p:spPr/>
        <p:txBody>
          <a:bodyPr/>
          <a:lstStyle>
            <a:lvl1pPr>
              <a:defRPr/>
            </a:lvl1pPr>
          </a:lstStyle>
          <a:p>
            <a:endParaRPr lang="en-US" altLang="cs-CZ"/>
          </a:p>
        </p:txBody>
      </p:sp>
      <p:sp>
        <p:nvSpPr>
          <p:cNvPr id="5" name="Zástupný symbol pro zápatí 4">
            <a:extLst>
              <a:ext uri="{FF2B5EF4-FFF2-40B4-BE49-F238E27FC236}">
                <a16:creationId xmlns:a16="http://schemas.microsoft.com/office/drawing/2014/main" id="{846B5DE1-1274-48F1-933F-31B248EA8289}"/>
              </a:ext>
            </a:extLst>
          </p:cNvPr>
          <p:cNvSpPr>
            <a:spLocks noGrp="1"/>
          </p:cNvSpPr>
          <p:nvPr>
            <p:ph type="ftr" idx="11"/>
          </p:nvPr>
        </p:nvSpPr>
        <p:spPr/>
        <p:txBody>
          <a:bodyPr/>
          <a:lstStyle>
            <a:lvl1pPr>
              <a:defRPr/>
            </a:lvl1pPr>
          </a:lstStyle>
          <a:p>
            <a:endParaRPr lang="en-US" altLang="cs-CZ"/>
          </a:p>
        </p:txBody>
      </p:sp>
      <p:sp>
        <p:nvSpPr>
          <p:cNvPr id="6" name="Zástupný symbol pro číslo snímku 5">
            <a:extLst>
              <a:ext uri="{FF2B5EF4-FFF2-40B4-BE49-F238E27FC236}">
                <a16:creationId xmlns:a16="http://schemas.microsoft.com/office/drawing/2014/main" id="{CFD63074-F00D-44F4-B25F-72F662A2083D}"/>
              </a:ext>
            </a:extLst>
          </p:cNvPr>
          <p:cNvSpPr>
            <a:spLocks noGrp="1"/>
          </p:cNvSpPr>
          <p:nvPr>
            <p:ph type="sldNum" idx="12"/>
          </p:nvPr>
        </p:nvSpPr>
        <p:spPr/>
        <p:txBody>
          <a:bodyPr/>
          <a:lstStyle>
            <a:lvl1pPr>
              <a:defRPr/>
            </a:lvl1pPr>
          </a:lstStyle>
          <a:p>
            <a:fld id="{68D7EDE2-9DD0-408C-AE41-064D15EAB189}" type="slidenum">
              <a:rPr lang="en-US" altLang="cs-CZ"/>
              <a:pPr/>
              <a:t>‹#›</a:t>
            </a:fld>
            <a:endParaRPr lang="en-US" altLang="cs-CZ"/>
          </a:p>
        </p:txBody>
      </p:sp>
    </p:spTree>
    <p:extLst>
      <p:ext uri="{BB962C8B-B14F-4D97-AF65-F5344CB8AC3E}">
        <p14:creationId xmlns:p14="http://schemas.microsoft.com/office/powerpoint/2010/main" val="27344276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AD20DF6-52A8-42AE-A0F0-CC0CDD590387}"/>
              </a:ext>
            </a:extLst>
          </p:cNvPr>
          <p:cNvSpPr>
            <a:spLocks noGrp="1"/>
          </p:cNvSpPr>
          <p:nvPr>
            <p:ph type="title"/>
          </p:nvPr>
        </p:nvSpPr>
        <p:spPr>
          <a:xfrm>
            <a:off x="693738" y="503238"/>
            <a:ext cx="3251200" cy="17653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B9BFF361-7023-4E23-AB55-638DCE213624}"/>
              </a:ext>
            </a:extLst>
          </p:cNvPr>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674D5CD6-8223-4B39-A574-888F393F0628}"/>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E2C309F5-1360-4ECB-8797-85239FD159CA}"/>
              </a:ext>
            </a:extLst>
          </p:cNvPr>
          <p:cNvSpPr>
            <a:spLocks noGrp="1"/>
          </p:cNvSpPr>
          <p:nvPr>
            <p:ph type="dt" idx="10"/>
          </p:nvPr>
        </p:nvSpPr>
        <p:spPr/>
        <p:txBody>
          <a:bodyPr/>
          <a:lstStyle>
            <a:lvl1pPr>
              <a:defRPr/>
            </a:lvl1pPr>
          </a:lstStyle>
          <a:p>
            <a:r>
              <a:rPr lang="de-DE" altLang="cs-CZ"/>
              <a:t>30.04.20</a:t>
            </a:r>
          </a:p>
        </p:txBody>
      </p:sp>
      <p:sp>
        <p:nvSpPr>
          <p:cNvPr id="6" name="Zástupný symbol pro číslo snímku 5">
            <a:extLst>
              <a:ext uri="{FF2B5EF4-FFF2-40B4-BE49-F238E27FC236}">
                <a16:creationId xmlns:a16="http://schemas.microsoft.com/office/drawing/2014/main" id="{B16F5142-23D7-4C08-9726-29BA9DD6AE6A}"/>
              </a:ext>
            </a:extLst>
          </p:cNvPr>
          <p:cNvSpPr>
            <a:spLocks noGrp="1"/>
          </p:cNvSpPr>
          <p:nvPr>
            <p:ph type="sldNum" idx="11"/>
          </p:nvPr>
        </p:nvSpPr>
        <p:spPr/>
        <p:txBody>
          <a:bodyPr/>
          <a:lstStyle>
            <a:lvl1pPr>
              <a:defRPr/>
            </a:lvl1pPr>
          </a:lstStyle>
          <a:p>
            <a:fld id="{EC41B14E-E701-4117-834E-B7A1F496BA6C}" type="slidenum">
              <a:rPr lang="de-DE" altLang="cs-CZ"/>
              <a:pPr/>
              <a:t>‹#›</a:t>
            </a:fld>
            <a:endParaRPr lang="de-DE" altLang="cs-CZ"/>
          </a:p>
        </p:txBody>
      </p:sp>
    </p:spTree>
    <p:extLst>
      <p:ext uri="{BB962C8B-B14F-4D97-AF65-F5344CB8AC3E}">
        <p14:creationId xmlns:p14="http://schemas.microsoft.com/office/powerpoint/2010/main" val="20106815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D439370-7172-4390-96A5-311834CC9EA2}"/>
              </a:ext>
            </a:extLst>
          </p:cNvPr>
          <p:cNvSpPr>
            <a:spLocks noGrp="1"/>
          </p:cNvSpPr>
          <p:nvPr>
            <p:ph type="title"/>
          </p:nvPr>
        </p:nvSpPr>
        <p:spPr>
          <a:xfrm>
            <a:off x="693738" y="503238"/>
            <a:ext cx="3251200" cy="17653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2D7AEBC2-B940-4396-B983-51AEE376CFCF}"/>
              </a:ext>
            </a:extLst>
          </p:cNvPr>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FD133F3B-2D82-4585-9872-27BFE7210B58}"/>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3C81A61F-C89C-4BDF-9B41-590FC2159BEB}"/>
              </a:ext>
            </a:extLst>
          </p:cNvPr>
          <p:cNvSpPr>
            <a:spLocks noGrp="1"/>
          </p:cNvSpPr>
          <p:nvPr>
            <p:ph type="dt" idx="10"/>
          </p:nvPr>
        </p:nvSpPr>
        <p:spPr/>
        <p:txBody>
          <a:bodyPr/>
          <a:lstStyle>
            <a:lvl1pPr>
              <a:defRPr/>
            </a:lvl1pPr>
          </a:lstStyle>
          <a:p>
            <a:r>
              <a:rPr lang="de-DE" altLang="cs-CZ"/>
              <a:t>30.04.20</a:t>
            </a:r>
          </a:p>
        </p:txBody>
      </p:sp>
      <p:sp>
        <p:nvSpPr>
          <p:cNvPr id="6" name="Zástupný symbol pro číslo snímku 5">
            <a:extLst>
              <a:ext uri="{FF2B5EF4-FFF2-40B4-BE49-F238E27FC236}">
                <a16:creationId xmlns:a16="http://schemas.microsoft.com/office/drawing/2014/main" id="{72420E46-7958-4F4A-93D8-55C19C438139}"/>
              </a:ext>
            </a:extLst>
          </p:cNvPr>
          <p:cNvSpPr>
            <a:spLocks noGrp="1"/>
          </p:cNvSpPr>
          <p:nvPr>
            <p:ph type="sldNum" idx="11"/>
          </p:nvPr>
        </p:nvSpPr>
        <p:spPr/>
        <p:txBody>
          <a:bodyPr/>
          <a:lstStyle>
            <a:lvl1pPr>
              <a:defRPr/>
            </a:lvl1pPr>
          </a:lstStyle>
          <a:p>
            <a:fld id="{E2CA5F5D-FDBC-4C00-A586-27150FC72BA2}" type="slidenum">
              <a:rPr lang="de-DE" altLang="cs-CZ"/>
              <a:pPr/>
              <a:t>‹#›</a:t>
            </a:fld>
            <a:endParaRPr lang="de-DE" altLang="cs-CZ"/>
          </a:p>
        </p:txBody>
      </p:sp>
    </p:spTree>
    <p:extLst>
      <p:ext uri="{BB962C8B-B14F-4D97-AF65-F5344CB8AC3E}">
        <p14:creationId xmlns:p14="http://schemas.microsoft.com/office/powerpoint/2010/main" val="39172477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64BB98E-AE3A-4A26-84B2-A691A0A159AF}"/>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9532742C-4FD3-4D20-A976-E0391027AE69}"/>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6965390E-6FC9-4B05-8383-EC62239F2148}"/>
              </a:ext>
            </a:extLst>
          </p:cNvPr>
          <p:cNvSpPr>
            <a:spLocks noGrp="1"/>
          </p:cNvSpPr>
          <p:nvPr>
            <p:ph type="dt" idx="10"/>
          </p:nvPr>
        </p:nvSpPr>
        <p:spPr/>
        <p:txBody>
          <a:bodyPr/>
          <a:lstStyle>
            <a:lvl1pPr>
              <a:defRPr/>
            </a:lvl1pPr>
          </a:lstStyle>
          <a:p>
            <a:r>
              <a:rPr lang="de-DE" altLang="cs-CZ"/>
              <a:t>30.04.20</a:t>
            </a:r>
          </a:p>
        </p:txBody>
      </p:sp>
      <p:sp>
        <p:nvSpPr>
          <p:cNvPr id="5" name="Zástupný symbol pro číslo snímku 4">
            <a:extLst>
              <a:ext uri="{FF2B5EF4-FFF2-40B4-BE49-F238E27FC236}">
                <a16:creationId xmlns:a16="http://schemas.microsoft.com/office/drawing/2014/main" id="{3A7BA47A-9565-4530-A21B-CC1DC3176132}"/>
              </a:ext>
            </a:extLst>
          </p:cNvPr>
          <p:cNvSpPr>
            <a:spLocks noGrp="1"/>
          </p:cNvSpPr>
          <p:nvPr>
            <p:ph type="sldNum" idx="11"/>
          </p:nvPr>
        </p:nvSpPr>
        <p:spPr/>
        <p:txBody>
          <a:bodyPr/>
          <a:lstStyle>
            <a:lvl1pPr>
              <a:defRPr/>
            </a:lvl1pPr>
          </a:lstStyle>
          <a:p>
            <a:fld id="{30FE1CED-B31A-4FA2-8108-913E3C84D403}" type="slidenum">
              <a:rPr lang="de-DE" altLang="cs-CZ"/>
              <a:pPr/>
              <a:t>‹#›</a:t>
            </a:fld>
            <a:endParaRPr lang="de-DE" altLang="cs-CZ"/>
          </a:p>
        </p:txBody>
      </p:sp>
    </p:spTree>
    <p:extLst>
      <p:ext uri="{BB962C8B-B14F-4D97-AF65-F5344CB8AC3E}">
        <p14:creationId xmlns:p14="http://schemas.microsoft.com/office/powerpoint/2010/main" val="1936274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5ABF4BC3-428E-40C2-B606-42D336C28ABF}"/>
              </a:ext>
            </a:extLst>
          </p:cNvPr>
          <p:cNvSpPr>
            <a:spLocks noGrp="1"/>
          </p:cNvSpPr>
          <p:nvPr>
            <p:ph type="title" orient="vert"/>
          </p:nvPr>
        </p:nvSpPr>
        <p:spPr>
          <a:xfrm>
            <a:off x="7305675" y="301625"/>
            <a:ext cx="2266950" cy="6454775"/>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83E4AEA1-0EBA-4C64-8EFE-C07264A62DD7}"/>
              </a:ext>
            </a:extLst>
          </p:cNvPr>
          <p:cNvSpPr>
            <a:spLocks noGrp="1"/>
          </p:cNvSpPr>
          <p:nvPr>
            <p:ph type="body" orient="vert" idx="1"/>
          </p:nvPr>
        </p:nvSpPr>
        <p:spPr>
          <a:xfrm>
            <a:off x="503238" y="301625"/>
            <a:ext cx="6650037" cy="6454775"/>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B4E301BB-38CA-4ED6-A195-9EB782BA736C}"/>
              </a:ext>
            </a:extLst>
          </p:cNvPr>
          <p:cNvSpPr>
            <a:spLocks noGrp="1"/>
          </p:cNvSpPr>
          <p:nvPr>
            <p:ph type="dt" idx="10"/>
          </p:nvPr>
        </p:nvSpPr>
        <p:spPr/>
        <p:txBody>
          <a:bodyPr/>
          <a:lstStyle>
            <a:lvl1pPr>
              <a:defRPr/>
            </a:lvl1pPr>
          </a:lstStyle>
          <a:p>
            <a:r>
              <a:rPr lang="de-DE" altLang="cs-CZ"/>
              <a:t>30.04.20</a:t>
            </a:r>
          </a:p>
        </p:txBody>
      </p:sp>
      <p:sp>
        <p:nvSpPr>
          <p:cNvPr id="5" name="Zástupný symbol pro číslo snímku 4">
            <a:extLst>
              <a:ext uri="{FF2B5EF4-FFF2-40B4-BE49-F238E27FC236}">
                <a16:creationId xmlns:a16="http://schemas.microsoft.com/office/drawing/2014/main" id="{274BACAE-0B35-407D-AAA9-E2154B37788F}"/>
              </a:ext>
            </a:extLst>
          </p:cNvPr>
          <p:cNvSpPr>
            <a:spLocks noGrp="1"/>
          </p:cNvSpPr>
          <p:nvPr>
            <p:ph type="sldNum" idx="11"/>
          </p:nvPr>
        </p:nvSpPr>
        <p:spPr/>
        <p:txBody>
          <a:bodyPr/>
          <a:lstStyle>
            <a:lvl1pPr>
              <a:defRPr/>
            </a:lvl1pPr>
          </a:lstStyle>
          <a:p>
            <a:fld id="{C78D2627-A547-4A38-9E2E-00C789F5C701}" type="slidenum">
              <a:rPr lang="de-DE" altLang="cs-CZ"/>
              <a:pPr/>
              <a:t>‹#›</a:t>
            </a:fld>
            <a:endParaRPr lang="de-DE" altLang="cs-CZ"/>
          </a:p>
        </p:txBody>
      </p:sp>
    </p:spTree>
    <p:extLst>
      <p:ext uri="{BB962C8B-B14F-4D97-AF65-F5344CB8AC3E}">
        <p14:creationId xmlns:p14="http://schemas.microsoft.com/office/powerpoint/2010/main" val="2079531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846DCF8-40DD-4604-978E-96D9ACB7E77F}"/>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CED393A3-9550-4DAA-8D43-9AC10CE77A58}"/>
              </a:ext>
            </a:extLst>
          </p:cNvPr>
          <p:cNvSpPr>
            <a:spLocks noGrp="1"/>
          </p:cNvSpPr>
          <p:nvPr>
            <p:ph sz="half" idx="1"/>
          </p:nvPr>
        </p:nvSpPr>
        <p:spPr>
          <a:xfrm>
            <a:off x="503238" y="1768475"/>
            <a:ext cx="4457700" cy="49879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A18CE1AD-E79F-4385-B377-66271BF0782C}"/>
              </a:ext>
            </a:extLst>
          </p:cNvPr>
          <p:cNvSpPr>
            <a:spLocks noGrp="1"/>
          </p:cNvSpPr>
          <p:nvPr>
            <p:ph sz="half" idx="2"/>
          </p:nvPr>
        </p:nvSpPr>
        <p:spPr>
          <a:xfrm>
            <a:off x="5113338" y="1768475"/>
            <a:ext cx="4459287" cy="49879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ED03710C-AADE-4A1C-B8E8-8D23907A05EA}"/>
              </a:ext>
            </a:extLst>
          </p:cNvPr>
          <p:cNvSpPr>
            <a:spLocks noGrp="1"/>
          </p:cNvSpPr>
          <p:nvPr>
            <p:ph type="dt" idx="10"/>
          </p:nvPr>
        </p:nvSpPr>
        <p:spPr/>
        <p:txBody>
          <a:bodyPr/>
          <a:lstStyle>
            <a:lvl1pPr>
              <a:defRPr/>
            </a:lvl1pPr>
          </a:lstStyle>
          <a:p>
            <a:endParaRPr lang="en-US" altLang="cs-CZ"/>
          </a:p>
        </p:txBody>
      </p:sp>
      <p:sp>
        <p:nvSpPr>
          <p:cNvPr id="6" name="Zástupný symbol pro zápatí 5">
            <a:extLst>
              <a:ext uri="{FF2B5EF4-FFF2-40B4-BE49-F238E27FC236}">
                <a16:creationId xmlns:a16="http://schemas.microsoft.com/office/drawing/2014/main" id="{19F08DC0-18F7-452C-85BB-E752854A5097}"/>
              </a:ext>
            </a:extLst>
          </p:cNvPr>
          <p:cNvSpPr>
            <a:spLocks noGrp="1"/>
          </p:cNvSpPr>
          <p:nvPr>
            <p:ph type="ftr" idx="11"/>
          </p:nvPr>
        </p:nvSpPr>
        <p:spPr/>
        <p:txBody>
          <a:bodyPr/>
          <a:lstStyle>
            <a:lvl1pPr>
              <a:defRPr/>
            </a:lvl1pPr>
          </a:lstStyle>
          <a:p>
            <a:endParaRPr lang="en-US" altLang="cs-CZ"/>
          </a:p>
        </p:txBody>
      </p:sp>
      <p:sp>
        <p:nvSpPr>
          <p:cNvPr id="7" name="Zástupný symbol pro číslo snímku 6">
            <a:extLst>
              <a:ext uri="{FF2B5EF4-FFF2-40B4-BE49-F238E27FC236}">
                <a16:creationId xmlns:a16="http://schemas.microsoft.com/office/drawing/2014/main" id="{4D2E784C-50C2-4394-AD5B-631C9394F593}"/>
              </a:ext>
            </a:extLst>
          </p:cNvPr>
          <p:cNvSpPr>
            <a:spLocks noGrp="1"/>
          </p:cNvSpPr>
          <p:nvPr>
            <p:ph type="sldNum" idx="12"/>
          </p:nvPr>
        </p:nvSpPr>
        <p:spPr/>
        <p:txBody>
          <a:bodyPr/>
          <a:lstStyle>
            <a:lvl1pPr>
              <a:defRPr/>
            </a:lvl1pPr>
          </a:lstStyle>
          <a:p>
            <a:fld id="{438BC941-E954-45B6-9511-4ECBBFCBB3B0}" type="slidenum">
              <a:rPr lang="en-US" altLang="cs-CZ"/>
              <a:pPr/>
              <a:t>‹#›</a:t>
            </a:fld>
            <a:endParaRPr lang="en-US" altLang="cs-CZ"/>
          </a:p>
        </p:txBody>
      </p:sp>
    </p:spTree>
    <p:extLst>
      <p:ext uri="{BB962C8B-B14F-4D97-AF65-F5344CB8AC3E}">
        <p14:creationId xmlns:p14="http://schemas.microsoft.com/office/powerpoint/2010/main" val="207262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815632-257F-4DC9-96C4-7E93D2D4C059}"/>
              </a:ext>
            </a:extLst>
          </p:cNvPr>
          <p:cNvSpPr>
            <a:spLocks noGrp="1"/>
          </p:cNvSpPr>
          <p:nvPr>
            <p:ph type="title"/>
          </p:nvPr>
        </p:nvSpPr>
        <p:spPr>
          <a:xfrm>
            <a:off x="693738" y="403225"/>
            <a:ext cx="8694737" cy="1460500"/>
          </a:xfrm>
        </p:spPr>
        <p:txBody>
          <a:bodyPr/>
          <a:lstStyle/>
          <a:p>
            <a:r>
              <a:rPr lang="cs-CZ"/>
              <a:t>Kliknutím lze upravit styl.</a:t>
            </a:r>
          </a:p>
        </p:txBody>
      </p:sp>
      <p:sp>
        <p:nvSpPr>
          <p:cNvPr id="3" name="Zástupný text 2">
            <a:extLst>
              <a:ext uri="{FF2B5EF4-FFF2-40B4-BE49-F238E27FC236}">
                <a16:creationId xmlns:a16="http://schemas.microsoft.com/office/drawing/2014/main" id="{DAE0897A-7962-4E28-8F9A-D1F09CBCE126}"/>
              </a:ext>
            </a:extLst>
          </p:cNvPr>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627F80E8-B2CD-459E-87AE-043579EF4E32}"/>
              </a:ext>
            </a:extLst>
          </p:cNvPr>
          <p:cNvSpPr>
            <a:spLocks noGrp="1"/>
          </p:cNvSpPr>
          <p:nvPr>
            <p:ph sz="half" idx="2"/>
          </p:nvPr>
        </p:nvSpPr>
        <p:spPr>
          <a:xfrm>
            <a:off x="693738" y="2760663"/>
            <a:ext cx="4265612" cy="406241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0CFC592D-B40F-469D-9E87-7182BA5CBD7A}"/>
              </a:ext>
            </a:extLst>
          </p:cNvPr>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A56F32AA-193D-46E2-9DEF-E0379804C0AE}"/>
              </a:ext>
            </a:extLst>
          </p:cNvPr>
          <p:cNvSpPr>
            <a:spLocks noGrp="1"/>
          </p:cNvSpPr>
          <p:nvPr>
            <p:ph sz="quarter" idx="4"/>
          </p:nvPr>
        </p:nvSpPr>
        <p:spPr>
          <a:xfrm>
            <a:off x="5103813" y="2760663"/>
            <a:ext cx="4284662" cy="406241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5229B6AC-ADC3-4021-8307-CF2F9F762260}"/>
              </a:ext>
            </a:extLst>
          </p:cNvPr>
          <p:cNvSpPr>
            <a:spLocks noGrp="1"/>
          </p:cNvSpPr>
          <p:nvPr>
            <p:ph type="dt" idx="10"/>
          </p:nvPr>
        </p:nvSpPr>
        <p:spPr/>
        <p:txBody>
          <a:bodyPr/>
          <a:lstStyle>
            <a:lvl1pPr>
              <a:defRPr/>
            </a:lvl1pPr>
          </a:lstStyle>
          <a:p>
            <a:endParaRPr lang="en-US" altLang="cs-CZ"/>
          </a:p>
        </p:txBody>
      </p:sp>
      <p:sp>
        <p:nvSpPr>
          <p:cNvPr id="8" name="Zástupný symbol pro zápatí 7">
            <a:extLst>
              <a:ext uri="{FF2B5EF4-FFF2-40B4-BE49-F238E27FC236}">
                <a16:creationId xmlns:a16="http://schemas.microsoft.com/office/drawing/2014/main" id="{B61501BA-1A96-43D7-9925-813BEF24248B}"/>
              </a:ext>
            </a:extLst>
          </p:cNvPr>
          <p:cNvSpPr>
            <a:spLocks noGrp="1"/>
          </p:cNvSpPr>
          <p:nvPr>
            <p:ph type="ftr" idx="11"/>
          </p:nvPr>
        </p:nvSpPr>
        <p:spPr/>
        <p:txBody>
          <a:bodyPr/>
          <a:lstStyle>
            <a:lvl1pPr>
              <a:defRPr/>
            </a:lvl1pPr>
          </a:lstStyle>
          <a:p>
            <a:endParaRPr lang="en-US" altLang="cs-CZ"/>
          </a:p>
        </p:txBody>
      </p:sp>
      <p:sp>
        <p:nvSpPr>
          <p:cNvPr id="9" name="Zástupný symbol pro číslo snímku 8">
            <a:extLst>
              <a:ext uri="{FF2B5EF4-FFF2-40B4-BE49-F238E27FC236}">
                <a16:creationId xmlns:a16="http://schemas.microsoft.com/office/drawing/2014/main" id="{ACC7B4B9-E6E3-4769-9100-CD9D5A16DE5C}"/>
              </a:ext>
            </a:extLst>
          </p:cNvPr>
          <p:cNvSpPr>
            <a:spLocks noGrp="1"/>
          </p:cNvSpPr>
          <p:nvPr>
            <p:ph type="sldNum" idx="12"/>
          </p:nvPr>
        </p:nvSpPr>
        <p:spPr/>
        <p:txBody>
          <a:bodyPr/>
          <a:lstStyle>
            <a:lvl1pPr>
              <a:defRPr/>
            </a:lvl1pPr>
          </a:lstStyle>
          <a:p>
            <a:fld id="{29AB160E-BF11-44BA-9C7A-990297F2CA1E}" type="slidenum">
              <a:rPr lang="en-US" altLang="cs-CZ"/>
              <a:pPr/>
              <a:t>‹#›</a:t>
            </a:fld>
            <a:endParaRPr lang="en-US" altLang="cs-CZ"/>
          </a:p>
        </p:txBody>
      </p:sp>
    </p:spTree>
    <p:extLst>
      <p:ext uri="{BB962C8B-B14F-4D97-AF65-F5344CB8AC3E}">
        <p14:creationId xmlns:p14="http://schemas.microsoft.com/office/powerpoint/2010/main" val="648075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3B6ABE8-569E-4E5D-8008-80E1C892A1E0}"/>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1D5C6494-4143-408B-82A2-B4365DDF5969}"/>
              </a:ext>
            </a:extLst>
          </p:cNvPr>
          <p:cNvSpPr>
            <a:spLocks noGrp="1"/>
          </p:cNvSpPr>
          <p:nvPr>
            <p:ph type="dt" idx="10"/>
          </p:nvPr>
        </p:nvSpPr>
        <p:spPr/>
        <p:txBody>
          <a:bodyPr/>
          <a:lstStyle>
            <a:lvl1pPr>
              <a:defRPr/>
            </a:lvl1pPr>
          </a:lstStyle>
          <a:p>
            <a:endParaRPr lang="en-US" altLang="cs-CZ"/>
          </a:p>
        </p:txBody>
      </p:sp>
      <p:sp>
        <p:nvSpPr>
          <p:cNvPr id="4" name="Zástupný symbol pro zápatí 3">
            <a:extLst>
              <a:ext uri="{FF2B5EF4-FFF2-40B4-BE49-F238E27FC236}">
                <a16:creationId xmlns:a16="http://schemas.microsoft.com/office/drawing/2014/main" id="{3C235212-7112-4861-A3E9-D51A2C5D69F5}"/>
              </a:ext>
            </a:extLst>
          </p:cNvPr>
          <p:cNvSpPr>
            <a:spLocks noGrp="1"/>
          </p:cNvSpPr>
          <p:nvPr>
            <p:ph type="ftr" idx="11"/>
          </p:nvPr>
        </p:nvSpPr>
        <p:spPr/>
        <p:txBody>
          <a:bodyPr/>
          <a:lstStyle>
            <a:lvl1pPr>
              <a:defRPr/>
            </a:lvl1pPr>
          </a:lstStyle>
          <a:p>
            <a:endParaRPr lang="en-US" altLang="cs-CZ"/>
          </a:p>
        </p:txBody>
      </p:sp>
      <p:sp>
        <p:nvSpPr>
          <p:cNvPr id="5" name="Zástupný symbol pro číslo snímku 4">
            <a:extLst>
              <a:ext uri="{FF2B5EF4-FFF2-40B4-BE49-F238E27FC236}">
                <a16:creationId xmlns:a16="http://schemas.microsoft.com/office/drawing/2014/main" id="{557F83F5-B225-4466-98A5-AFB06355FB72}"/>
              </a:ext>
            </a:extLst>
          </p:cNvPr>
          <p:cNvSpPr>
            <a:spLocks noGrp="1"/>
          </p:cNvSpPr>
          <p:nvPr>
            <p:ph type="sldNum" idx="12"/>
          </p:nvPr>
        </p:nvSpPr>
        <p:spPr/>
        <p:txBody>
          <a:bodyPr/>
          <a:lstStyle>
            <a:lvl1pPr>
              <a:defRPr/>
            </a:lvl1pPr>
          </a:lstStyle>
          <a:p>
            <a:fld id="{19938D7D-31ED-4904-9179-A6E1557C2FF2}" type="slidenum">
              <a:rPr lang="en-US" altLang="cs-CZ"/>
              <a:pPr/>
              <a:t>‹#›</a:t>
            </a:fld>
            <a:endParaRPr lang="en-US" altLang="cs-CZ"/>
          </a:p>
        </p:txBody>
      </p:sp>
    </p:spTree>
    <p:extLst>
      <p:ext uri="{BB962C8B-B14F-4D97-AF65-F5344CB8AC3E}">
        <p14:creationId xmlns:p14="http://schemas.microsoft.com/office/powerpoint/2010/main" val="752737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DBEF88C8-3931-4A6B-915B-B4CA3D63CE05}"/>
              </a:ext>
            </a:extLst>
          </p:cNvPr>
          <p:cNvSpPr>
            <a:spLocks noGrp="1"/>
          </p:cNvSpPr>
          <p:nvPr>
            <p:ph type="dt" idx="10"/>
          </p:nvPr>
        </p:nvSpPr>
        <p:spPr/>
        <p:txBody>
          <a:bodyPr/>
          <a:lstStyle>
            <a:lvl1pPr>
              <a:defRPr/>
            </a:lvl1pPr>
          </a:lstStyle>
          <a:p>
            <a:endParaRPr lang="en-US" altLang="cs-CZ"/>
          </a:p>
        </p:txBody>
      </p:sp>
      <p:sp>
        <p:nvSpPr>
          <p:cNvPr id="3" name="Zástupný symbol pro zápatí 2">
            <a:extLst>
              <a:ext uri="{FF2B5EF4-FFF2-40B4-BE49-F238E27FC236}">
                <a16:creationId xmlns:a16="http://schemas.microsoft.com/office/drawing/2014/main" id="{70F6851F-E677-4705-937D-E7D9F00ECF27}"/>
              </a:ext>
            </a:extLst>
          </p:cNvPr>
          <p:cNvSpPr>
            <a:spLocks noGrp="1"/>
          </p:cNvSpPr>
          <p:nvPr>
            <p:ph type="ftr" idx="11"/>
          </p:nvPr>
        </p:nvSpPr>
        <p:spPr/>
        <p:txBody>
          <a:bodyPr/>
          <a:lstStyle>
            <a:lvl1pPr>
              <a:defRPr/>
            </a:lvl1pPr>
          </a:lstStyle>
          <a:p>
            <a:endParaRPr lang="en-US" altLang="cs-CZ"/>
          </a:p>
        </p:txBody>
      </p:sp>
      <p:sp>
        <p:nvSpPr>
          <p:cNvPr id="4" name="Zástupný symbol pro číslo snímku 3">
            <a:extLst>
              <a:ext uri="{FF2B5EF4-FFF2-40B4-BE49-F238E27FC236}">
                <a16:creationId xmlns:a16="http://schemas.microsoft.com/office/drawing/2014/main" id="{F5E2E29C-2D49-4D42-BEE5-265AED8853E8}"/>
              </a:ext>
            </a:extLst>
          </p:cNvPr>
          <p:cNvSpPr>
            <a:spLocks noGrp="1"/>
          </p:cNvSpPr>
          <p:nvPr>
            <p:ph type="sldNum" idx="12"/>
          </p:nvPr>
        </p:nvSpPr>
        <p:spPr/>
        <p:txBody>
          <a:bodyPr/>
          <a:lstStyle>
            <a:lvl1pPr>
              <a:defRPr/>
            </a:lvl1pPr>
          </a:lstStyle>
          <a:p>
            <a:fld id="{88D667C6-0FAE-47AB-AC9D-1AB18F96FD4C}" type="slidenum">
              <a:rPr lang="en-US" altLang="cs-CZ"/>
              <a:pPr/>
              <a:t>‹#›</a:t>
            </a:fld>
            <a:endParaRPr lang="en-US" altLang="cs-CZ"/>
          </a:p>
        </p:txBody>
      </p:sp>
    </p:spTree>
    <p:extLst>
      <p:ext uri="{BB962C8B-B14F-4D97-AF65-F5344CB8AC3E}">
        <p14:creationId xmlns:p14="http://schemas.microsoft.com/office/powerpoint/2010/main" val="4220662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8098D22-200A-48D8-870F-B9A114872A68}"/>
              </a:ext>
            </a:extLst>
          </p:cNvPr>
          <p:cNvSpPr>
            <a:spLocks noGrp="1"/>
          </p:cNvSpPr>
          <p:nvPr>
            <p:ph type="title"/>
          </p:nvPr>
        </p:nvSpPr>
        <p:spPr>
          <a:xfrm>
            <a:off x="693738" y="503238"/>
            <a:ext cx="3251200" cy="17653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4321A19E-9ECB-446A-8B76-1DCAF14819F5}"/>
              </a:ext>
            </a:extLst>
          </p:cNvPr>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757A5544-49F4-4A5A-8D83-C1F0F1983AB8}"/>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90F59EBB-D15E-4F4B-AE3F-6C8E83A2FF55}"/>
              </a:ext>
            </a:extLst>
          </p:cNvPr>
          <p:cNvSpPr>
            <a:spLocks noGrp="1"/>
          </p:cNvSpPr>
          <p:nvPr>
            <p:ph type="dt" idx="10"/>
          </p:nvPr>
        </p:nvSpPr>
        <p:spPr/>
        <p:txBody>
          <a:bodyPr/>
          <a:lstStyle>
            <a:lvl1pPr>
              <a:defRPr/>
            </a:lvl1pPr>
          </a:lstStyle>
          <a:p>
            <a:endParaRPr lang="en-US" altLang="cs-CZ"/>
          </a:p>
        </p:txBody>
      </p:sp>
      <p:sp>
        <p:nvSpPr>
          <p:cNvPr id="6" name="Zástupný symbol pro zápatí 5">
            <a:extLst>
              <a:ext uri="{FF2B5EF4-FFF2-40B4-BE49-F238E27FC236}">
                <a16:creationId xmlns:a16="http://schemas.microsoft.com/office/drawing/2014/main" id="{AE20DCC7-16DF-455B-8A26-5B93DBA63398}"/>
              </a:ext>
            </a:extLst>
          </p:cNvPr>
          <p:cNvSpPr>
            <a:spLocks noGrp="1"/>
          </p:cNvSpPr>
          <p:nvPr>
            <p:ph type="ftr" idx="11"/>
          </p:nvPr>
        </p:nvSpPr>
        <p:spPr/>
        <p:txBody>
          <a:bodyPr/>
          <a:lstStyle>
            <a:lvl1pPr>
              <a:defRPr/>
            </a:lvl1pPr>
          </a:lstStyle>
          <a:p>
            <a:endParaRPr lang="en-US" altLang="cs-CZ"/>
          </a:p>
        </p:txBody>
      </p:sp>
      <p:sp>
        <p:nvSpPr>
          <p:cNvPr id="7" name="Zástupný symbol pro číslo snímku 6">
            <a:extLst>
              <a:ext uri="{FF2B5EF4-FFF2-40B4-BE49-F238E27FC236}">
                <a16:creationId xmlns:a16="http://schemas.microsoft.com/office/drawing/2014/main" id="{919756E7-8144-4D75-BD57-5E2517BB4374}"/>
              </a:ext>
            </a:extLst>
          </p:cNvPr>
          <p:cNvSpPr>
            <a:spLocks noGrp="1"/>
          </p:cNvSpPr>
          <p:nvPr>
            <p:ph type="sldNum" idx="12"/>
          </p:nvPr>
        </p:nvSpPr>
        <p:spPr/>
        <p:txBody>
          <a:bodyPr/>
          <a:lstStyle>
            <a:lvl1pPr>
              <a:defRPr/>
            </a:lvl1pPr>
          </a:lstStyle>
          <a:p>
            <a:fld id="{0B8A6FCE-43C0-4E89-A520-C4D0015A00E0}" type="slidenum">
              <a:rPr lang="en-US" altLang="cs-CZ"/>
              <a:pPr/>
              <a:t>‹#›</a:t>
            </a:fld>
            <a:endParaRPr lang="en-US" altLang="cs-CZ"/>
          </a:p>
        </p:txBody>
      </p:sp>
    </p:spTree>
    <p:extLst>
      <p:ext uri="{BB962C8B-B14F-4D97-AF65-F5344CB8AC3E}">
        <p14:creationId xmlns:p14="http://schemas.microsoft.com/office/powerpoint/2010/main" val="611002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3322D27-BF83-47BB-92CC-0AECC45607F7}"/>
              </a:ext>
            </a:extLst>
          </p:cNvPr>
          <p:cNvSpPr>
            <a:spLocks noGrp="1"/>
          </p:cNvSpPr>
          <p:nvPr>
            <p:ph type="title"/>
          </p:nvPr>
        </p:nvSpPr>
        <p:spPr>
          <a:xfrm>
            <a:off x="693738" y="503238"/>
            <a:ext cx="3251200" cy="17653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DF990BDE-2004-4AB3-A30F-04D197D42396}"/>
              </a:ext>
            </a:extLst>
          </p:cNvPr>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EB9F3E61-C368-4AE4-8E5E-4C1994725AB7}"/>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E1784075-DA8D-4A86-9720-8E1823454BD6}"/>
              </a:ext>
            </a:extLst>
          </p:cNvPr>
          <p:cNvSpPr>
            <a:spLocks noGrp="1"/>
          </p:cNvSpPr>
          <p:nvPr>
            <p:ph type="dt" idx="10"/>
          </p:nvPr>
        </p:nvSpPr>
        <p:spPr/>
        <p:txBody>
          <a:bodyPr/>
          <a:lstStyle>
            <a:lvl1pPr>
              <a:defRPr/>
            </a:lvl1pPr>
          </a:lstStyle>
          <a:p>
            <a:endParaRPr lang="en-US" altLang="cs-CZ"/>
          </a:p>
        </p:txBody>
      </p:sp>
      <p:sp>
        <p:nvSpPr>
          <p:cNvPr id="6" name="Zástupný symbol pro zápatí 5">
            <a:extLst>
              <a:ext uri="{FF2B5EF4-FFF2-40B4-BE49-F238E27FC236}">
                <a16:creationId xmlns:a16="http://schemas.microsoft.com/office/drawing/2014/main" id="{98266668-7068-4031-A346-550DF379D318}"/>
              </a:ext>
            </a:extLst>
          </p:cNvPr>
          <p:cNvSpPr>
            <a:spLocks noGrp="1"/>
          </p:cNvSpPr>
          <p:nvPr>
            <p:ph type="ftr" idx="11"/>
          </p:nvPr>
        </p:nvSpPr>
        <p:spPr/>
        <p:txBody>
          <a:bodyPr/>
          <a:lstStyle>
            <a:lvl1pPr>
              <a:defRPr/>
            </a:lvl1pPr>
          </a:lstStyle>
          <a:p>
            <a:endParaRPr lang="en-US" altLang="cs-CZ"/>
          </a:p>
        </p:txBody>
      </p:sp>
      <p:sp>
        <p:nvSpPr>
          <p:cNvPr id="7" name="Zástupný symbol pro číslo snímku 6">
            <a:extLst>
              <a:ext uri="{FF2B5EF4-FFF2-40B4-BE49-F238E27FC236}">
                <a16:creationId xmlns:a16="http://schemas.microsoft.com/office/drawing/2014/main" id="{FE5304EE-ABC1-4178-AB03-E82ADD35FF6A}"/>
              </a:ext>
            </a:extLst>
          </p:cNvPr>
          <p:cNvSpPr>
            <a:spLocks noGrp="1"/>
          </p:cNvSpPr>
          <p:nvPr>
            <p:ph type="sldNum" idx="12"/>
          </p:nvPr>
        </p:nvSpPr>
        <p:spPr/>
        <p:txBody>
          <a:bodyPr/>
          <a:lstStyle>
            <a:lvl1pPr>
              <a:defRPr/>
            </a:lvl1pPr>
          </a:lstStyle>
          <a:p>
            <a:fld id="{7FC096A7-B1AB-4CDD-A610-D1BDD248C375}" type="slidenum">
              <a:rPr lang="en-US" altLang="cs-CZ"/>
              <a:pPr/>
              <a:t>‹#›</a:t>
            </a:fld>
            <a:endParaRPr lang="en-US" altLang="cs-CZ"/>
          </a:p>
        </p:txBody>
      </p:sp>
    </p:spTree>
    <p:extLst>
      <p:ext uri="{BB962C8B-B14F-4D97-AF65-F5344CB8AC3E}">
        <p14:creationId xmlns:p14="http://schemas.microsoft.com/office/powerpoint/2010/main" val="1414403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6238279B-4EE3-4314-8EBA-FDB0E6D5E4A0}"/>
              </a:ext>
            </a:extLst>
          </p:cNvPr>
          <p:cNvSpPr>
            <a:spLocks noGrp="1" noChangeArrowheads="1"/>
          </p:cNvSpPr>
          <p:nvPr>
            <p:ph type="title"/>
          </p:nvPr>
        </p:nvSpPr>
        <p:spPr bwMode="auto">
          <a:xfrm>
            <a:off x="503238" y="301625"/>
            <a:ext cx="906938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cs-CZ"/>
              <a:t>Klepněte pro úpravu formátu titulního textu</a:t>
            </a:r>
          </a:p>
        </p:txBody>
      </p:sp>
      <p:sp>
        <p:nvSpPr>
          <p:cNvPr id="1026" name="Rectangle 2">
            <a:extLst>
              <a:ext uri="{FF2B5EF4-FFF2-40B4-BE49-F238E27FC236}">
                <a16:creationId xmlns:a16="http://schemas.microsoft.com/office/drawing/2014/main" id="{D693F6B7-4AC3-4529-84A2-31EEEBAFCBB9}"/>
              </a:ext>
            </a:extLst>
          </p:cNvPr>
          <p:cNvSpPr>
            <a:spLocks noGrp="1" noChangeArrowheads="1"/>
          </p:cNvSpPr>
          <p:nvPr>
            <p:ph type="body" idx="1"/>
          </p:nvPr>
        </p:nvSpPr>
        <p:spPr bwMode="auto">
          <a:xfrm>
            <a:off x="503238" y="1768475"/>
            <a:ext cx="9069387" cy="498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lvl="0"/>
            <a:r>
              <a:rPr lang="en-GB" altLang="cs-CZ"/>
              <a:t>Klepněte pro úpravu formátu textu osnovy</a:t>
            </a:r>
          </a:p>
          <a:p>
            <a:pPr lvl="1"/>
            <a:r>
              <a:rPr lang="en-GB" altLang="cs-CZ"/>
              <a:t>Druhá úroveň</a:t>
            </a:r>
          </a:p>
          <a:p>
            <a:pPr lvl="2"/>
            <a:r>
              <a:rPr lang="en-GB" altLang="cs-CZ"/>
              <a:t>Třetí úroveň</a:t>
            </a:r>
          </a:p>
          <a:p>
            <a:pPr lvl="3"/>
            <a:r>
              <a:rPr lang="en-GB" altLang="cs-CZ"/>
              <a:t>Čtvrtá úroveň osnovy</a:t>
            </a:r>
          </a:p>
          <a:p>
            <a:pPr lvl="4"/>
            <a:r>
              <a:rPr lang="en-GB" altLang="cs-CZ"/>
              <a:t>Pátá úroveň osnovy</a:t>
            </a:r>
          </a:p>
          <a:p>
            <a:pPr lvl="4"/>
            <a:r>
              <a:rPr lang="en-GB" altLang="cs-CZ"/>
              <a:t>Šestá úroveň</a:t>
            </a:r>
          </a:p>
          <a:p>
            <a:pPr lvl="4"/>
            <a:r>
              <a:rPr lang="en-GB" altLang="cs-CZ"/>
              <a:t>Sedmá úroveň</a:t>
            </a:r>
          </a:p>
          <a:p>
            <a:pPr lvl="4"/>
            <a:r>
              <a:rPr lang="en-GB" altLang="cs-CZ"/>
              <a:t>Osmá úroveň textu</a:t>
            </a:r>
          </a:p>
          <a:p>
            <a:pPr lvl="4"/>
            <a:r>
              <a:rPr lang="en-GB" altLang="cs-CZ"/>
              <a:t>Devátá úroveň</a:t>
            </a:r>
          </a:p>
        </p:txBody>
      </p:sp>
      <p:sp>
        <p:nvSpPr>
          <p:cNvPr id="1027" name="Rectangle 3">
            <a:extLst>
              <a:ext uri="{FF2B5EF4-FFF2-40B4-BE49-F238E27FC236}">
                <a16:creationId xmlns:a16="http://schemas.microsoft.com/office/drawing/2014/main" id="{ABFF84DD-F5DB-4487-8D71-3B625C13370B}"/>
              </a:ext>
            </a:extLst>
          </p:cNvPr>
          <p:cNvSpPr>
            <a:spLocks noGrp="1" noChangeArrowheads="1"/>
          </p:cNvSpPr>
          <p:nvPr>
            <p:ph type="dt"/>
          </p:nvPr>
        </p:nvSpPr>
        <p:spPr bwMode="auto">
          <a:xfrm>
            <a:off x="503238"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Lst>
              <a:defRPr sz="1400">
                <a:solidFill>
                  <a:srgbClr val="000000"/>
                </a:solidFill>
                <a:latin typeface="Times New Roman" panose="02020603050405020304" pitchFamily="18" charset="0"/>
              </a:defRPr>
            </a:lvl1pPr>
          </a:lstStyle>
          <a:p>
            <a:endParaRPr lang="en-US" altLang="cs-CZ"/>
          </a:p>
        </p:txBody>
      </p:sp>
      <p:sp>
        <p:nvSpPr>
          <p:cNvPr id="1028" name="Rectangle 4">
            <a:extLst>
              <a:ext uri="{FF2B5EF4-FFF2-40B4-BE49-F238E27FC236}">
                <a16:creationId xmlns:a16="http://schemas.microsoft.com/office/drawing/2014/main" id="{A92DFF5F-D00F-4D5D-9672-8BF6946BFD1F}"/>
              </a:ext>
            </a:extLst>
          </p:cNvPr>
          <p:cNvSpPr>
            <a:spLocks noGrp="1" noChangeArrowheads="1"/>
          </p:cNvSpPr>
          <p:nvPr>
            <p:ph type="ftr"/>
          </p:nvPr>
        </p:nvSpPr>
        <p:spPr bwMode="auto">
          <a:xfrm>
            <a:off x="3448050" y="6886575"/>
            <a:ext cx="31940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lnSpc>
                <a:spcPct val="95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endParaRPr lang="en-US" altLang="cs-CZ"/>
          </a:p>
        </p:txBody>
      </p:sp>
      <p:sp>
        <p:nvSpPr>
          <p:cNvPr id="1029" name="Rectangle 5">
            <a:extLst>
              <a:ext uri="{FF2B5EF4-FFF2-40B4-BE49-F238E27FC236}">
                <a16:creationId xmlns:a16="http://schemas.microsoft.com/office/drawing/2014/main" id="{491EE89C-D2F7-4774-9903-8D518F953E8E}"/>
              </a:ext>
            </a:extLst>
          </p:cNvPr>
          <p:cNvSpPr>
            <a:spLocks noGrp="1" noChangeArrowheads="1"/>
          </p:cNvSpPr>
          <p:nvPr>
            <p:ph type="sldNum"/>
          </p:nvPr>
        </p:nvSpPr>
        <p:spPr bwMode="auto">
          <a:xfrm>
            <a:off x="7227888"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Lst>
              <a:defRPr sz="1400">
                <a:solidFill>
                  <a:srgbClr val="000000"/>
                </a:solidFill>
                <a:latin typeface="Times New Roman" panose="02020603050405020304" pitchFamily="18" charset="0"/>
              </a:defRPr>
            </a:lvl1pPr>
          </a:lstStyle>
          <a:p>
            <a:fld id="{BF77FE58-5FD6-4F42-A4CC-3559F205A1F4}" type="slidenum">
              <a:rPr lang="en-US" altLang="cs-CZ"/>
              <a:pPr/>
              <a:t>‹#›</a:t>
            </a:fld>
            <a:endParaRPr lang="en-US" altLang="cs-CZ"/>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p:titleStyle>
    <p:bodyStyle>
      <a:lvl1pPr marL="342900" indent="-342900" algn="l" defTabSz="449263" rtl="0" fontAlgn="base" hangingPunct="0">
        <a:lnSpc>
          <a:spcPct val="93000"/>
        </a:lnSpc>
        <a:spcBef>
          <a:spcPct val="0"/>
        </a:spcBef>
        <a:spcAft>
          <a:spcPts val="1425"/>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fontAlgn="base" hangingPunct="0">
        <a:lnSpc>
          <a:spcPct val="93000"/>
        </a:lnSpc>
        <a:spcBef>
          <a:spcPct val="0"/>
        </a:spcBef>
        <a:spcAft>
          <a:spcPts val="1138"/>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fontAlgn="base" hangingPunct="0">
        <a:lnSpc>
          <a:spcPct val="93000"/>
        </a:lnSpc>
        <a:spcBef>
          <a:spcPct val="0"/>
        </a:spcBef>
        <a:spcAft>
          <a:spcPts val="85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fontAlgn="base" hangingPunct="0">
        <a:lnSpc>
          <a:spcPct val="93000"/>
        </a:lnSpc>
        <a:spcBef>
          <a:spcPct val="0"/>
        </a:spcBef>
        <a:spcAft>
          <a:spcPts val="575"/>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fontAlgn="base" hangingPunct="0">
        <a:lnSpc>
          <a:spcPct val="93000"/>
        </a:lnSpc>
        <a:spcBef>
          <a:spcPct val="0"/>
        </a:spcBef>
        <a:spcAft>
          <a:spcPts val="288"/>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a:extLst>
              <a:ext uri="{FF2B5EF4-FFF2-40B4-BE49-F238E27FC236}">
                <a16:creationId xmlns:a16="http://schemas.microsoft.com/office/drawing/2014/main" id="{6ABB9C9D-0EB6-4DC2-BEC1-F59AD0EBB017}"/>
              </a:ext>
            </a:extLst>
          </p:cNvPr>
          <p:cNvSpPr>
            <a:spLocks noGrp="1" noChangeArrowheads="1"/>
          </p:cNvSpPr>
          <p:nvPr>
            <p:ph type="title"/>
          </p:nvPr>
        </p:nvSpPr>
        <p:spPr bwMode="auto">
          <a:xfrm>
            <a:off x="503238" y="301625"/>
            <a:ext cx="906938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cs-CZ"/>
              <a:t>Klepněte pro úpravu formátu titulního textu</a:t>
            </a:r>
          </a:p>
        </p:txBody>
      </p:sp>
      <p:sp>
        <p:nvSpPr>
          <p:cNvPr id="2050" name="Rectangle 2">
            <a:extLst>
              <a:ext uri="{FF2B5EF4-FFF2-40B4-BE49-F238E27FC236}">
                <a16:creationId xmlns:a16="http://schemas.microsoft.com/office/drawing/2014/main" id="{77A6B2AE-0277-4FD2-9591-03B32E140707}"/>
              </a:ext>
            </a:extLst>
          </p:cNvPr>
          <p:cNvSpPr>
            <a:spLocks noGrp="1" noChangeArrowheads="1"/>
          </p:cNvSpPr>
          <p:nvPr>
            <p:ph type="body" idx="1"/>
          </p:nvPr>
        </p:nvSpPr>
        <p:spPr bwMode="auto">
          <a:xfrm>
            <a:off x="503238" y="1768475"/>
            <a:ext cx="9069387" cy="498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cs-CZ"/>
              <a:t>Klepněte pro úpravu formátu textu osnovy</a:t>
            </a:r>
          </a:p>
          <a:p>
            <a:pPr lvl="1"/>
            <a:r>
              <a:rPr lang="en-GB" altLang="cs-CZ"/>
              <a:t>Druhá úroveň</a:t>
            </a:r>
          </a:p>
          <a:p>
            <a:pPr lvl="2"/>
            <a:r>
              <a:rPr lang="en-GB" altLang="cs-CZ"/>
              <a:t>Třetí úroveň</a:t>
            </a:r>
          </a:p>
          <a:p>
            <a:pPr lvl="3"/>
            <a:r>
              <a:rPr lang="en-GB" altLang="cs-CZ"/>
              <a:t>Čtvrtá úroveň osnovy</a:t>
            </a:r>
          </a:p>
          <a:p>
            <a:pPr lvl="4"/>
            <a:r>
              <a:rPr lang="en-GB" altLang="cs-CZ"/>
              <a:t>Pátá úroveň osnovy</a:t>
            </a:r>
          </a:p>
          <a:p>
            <a:pPr lvl="4"/>
            <a:r>
              <a:rPr lang="en-GB" altLang="cs-CZ"/>
              <a:t>Šestá úroveň</a:t>
            </a:r>
          </a:p>
          <a:p>
            <a:pPr lvl="4"/>
            <a:r>
              <a:rPr lang="en-GB" altLang="cs-CZ"/>
              <a:t>Sedmá úroveň</a:t>
            </a:r>
          </a:p>
          <a:p>
            <a:pPr lvl="4"/>
            <a:r>
              <a:rPr lang="en-GB" altLang="cs-CZ"/>
              <a:t>Osmá úroveň textu</a:t>
            </a:r>
          </a:p>
          <a:p>
            <a:pPr lvl="4"/>
            <a:r>
              <a:rPr lang="en-GB" altLang="cs-CZ"/>
              <a:t>Devátá úroveň</a:t>
            </a:r>
          </a:p>
        </p:txBody>
      </p:sp>
      <p:sp>
        <p:nvSpPr>
          <p:cNvPr id="2051" name="Rectangle 3">
            <a:extLst>
              <a:ext uri="{FF2B5EF4-FFF2-40B4-BE49-F238E27FC236}">
                <a16:creationId xmlns:a16="http://schemas.microsoft.com/office/drawing/2014/main" id="{C22C5BB6-7316-4E22-AAF8-41106ED92D22}"/>
              </a:ext>
            </a:extLst>
          </p:cNvPr>
          <p:cNvSpPr>
            <a:spLocks noGrp="1" noChangeArrowheads="1"/>
          </p:cNvSpPr>
          <p:nvPr>
            <p:ph type="dt"/>
          </p:nvPr>
        </p:nvSpPr>
        <p:spPr bwMode="auto">
          <a:xfrm>
            <a:off x="503238"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Lst>
              <a:defRPr sz="1400">
                <a:solidFill>
                  <a:srgbClr val="000000"/>
                </a:solidFill>
                <a:latin typeface="Times New Roman" panose="02020603050405020304" pitchFamily="18" charset="0"/>
              </a:defRPr>
            </a:lvl1pPr>
          </a:lstStyle>
          <a:p>
            <a:endParaRPr lang="de-DE" altLang="cs-CZ"/>
          </a:p>
        </p:txBody>
      </p:sp>
      <p:sp>
        <p:nvSpPr>
          <p:cNvPr id="2052" name="Rectangle 4">
            <a:extLst>
              <a:ext uri="{FF2B5EF4-FFF2-40B4-BE49-F238E27FC236}">
                <a16:creationId xmlns:a16="http://schemas.microsoft.com/office/drawing/2014/main" id="{BC0AD59F-7BE9-4666-9C49-D5DFE4CC9FA7}"/>
              </a:ext>
            </a:extLst>
          </p:cNvPr>
          <p:cNvSpPr>
            <a:spLocks noGrp="1" noChangeArrowheads="1"/>
          </p:cNvSpPr>
          <p:nvPr>
            <p:ph type="ftr"/>
          </p:nvPr>
        </p:nvSpPr>
        <p:spPr bwMode="auto">
          <a:xfrm>
            <a:off x="3446463" y="6886575"/>
            <a:ext cx="3192462"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lnSpc>
                <a:spcPct val="95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endParaRPr lang="de-DE" altLang="cs-CZ"/>
          </a:p>
        </p:txBody>
      </p:sp>
      <p:sp>
        <p:nvSpPr>
          <p:cNvPr id="2053" name="Rectangle 5">
            <a:extLst>
              <a:ext uri="{FF2B5EF4-FFF2-40B4-BE49-F238E27FC236}">
                <a16:creationId xmlns:a16="http://schemas.microsoft.com/office/drawing/2014/main" id="{1EC287DD-4E7E-451A-9A49-706D9839CA6B}"/>
              </a:ext>
            </a:extLst>
          </p:cNvPr>
          <p:cNvSpPr>
            <a:spLocks noGrp="1" noChangeArrowheads="1"/>
          </p:cNvSpPr>
          <p:nvPr>
            <p:ph type="sldNum"/>
          </p:nvPr>
        </p:nvSpPr>
        <p:spPr bwMode="auto">
          <a:xfrm>
            <a:off x="7226300"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Lst>
              <a:defRPr sz="1400">
                <a:solidFill>
                  <a:srgbClr val="000000"/>
                </a:solidFill>
                <a:latin typeface="Times New Roman" panose="02020603050405020304" pitchFamily="18" charset="0"/>
              </a:defRPr>
            </a:lvl1pPr>
          </a:lstStyle>
          <a:p>
            <a:fld id="{CD83F4C1-1017-41F8-9F36-45816180E0F6}" type="slidenum">
              <a:rPr lang="de-DE" altLang="cs-CZ"/>
              <a:pPr/>
              <a:t>‹#›</a:t>
            </a:fld>
            <a:endParaRPr lang="de-DE" altLang="cs-CZ"/>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449263" rtl="0" fontAlgn="base">
        <a:lnSpc>
          <a:spcPct val="102000"/>
        </a:lnSpc>
        <a:spcBef>
          <a:spcPct val="0"/>
        </a:spcBef>
        <a:spcAft>
          <a:spcPct val="0"/>
        </a:spcAft>
        <a:buClr>
          <a:srgbClr val="000000"/>
        </a:buClr>
        <a:buSzPct val="100000"/>
        <a:buFont typeface="Times New Roman" panose="02020603050405020304" pitchFamily="18" charset="0"/>
        <a:defRPr sz="2000" kern="1200">
          <a:solidFill>
            <a:srgbClr val="000000"/>
          </a:solidFill>
          <a:latin typeface="+mj-lt"/>
          <a:ea typeface="+mj-ea"/>
          <a:cs typeface="+mj-cs"/>
        </a:defRPr>
      </a:lvl1pPr>
      <a:lvl2pPr marL="742950" indent="-28575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2pPr>
      <a:lvl3pPr marL="11430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3pPr>
      <a:lvl4pPr marL="16002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4pPr>
      <a:lvl5pPr marL="20574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5pPr>
      <a:lvl6pPr marL="25146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6pPr>
      <a:lvl7pPr marL="29718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7pPr>
      <a:lvl8pPr marL="34290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8pPr>
      <a:lvl9pPr marL="38862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fontAlgn="base">
        <a:lnSpc>
          <a:spcPct val="102000"/>
        </a:lnSpc>
        <a:spcBef>
          <a:spcPct val="0"/>
        </a:spcBef>
        <a:spcAft>
          <a:spcPts val="1563"/>
        </a:spcAft>
        <a:buClr>
          <a:srgbClr val="000000"/>
        </a:buClr>
        <a:buSzPct val="100000"/>
        <a:buFont typeface="Times New Roman" panose="02020603050405020304" pitchFamily="18" charset="0"/>
        <a:defRPr sz="3500" kern="1200">
          <a:solidFill>
            <a:srgbClr val="000000"/>
          </a:solidFill>
          <a:latin typeface="+mn-lt"/>
          <a:ea typeface="+mn-ea"/>
          <a:cs typeface="+mn-cs"/>
        </a:defRPr>
      </a:lvl1pPr>
      <a:lvl2pPr marL="742950" indent="-285750" algn="l" defTabSz="449263" rtl="0" fontAlgn="base">
        <a:lnSpc>
          <a:spcPct val="102000"/>
        </a:lnSpc>
        <a:spcBef>
          <a:spcPct val="0"/>
        </a:spcBef>
        <a:spcAft>
          <a:spcPts val="1250"/>
        </a:spcAft>
        <a:buClr>
          <a:srgbClr val="000000"/>
        </a:buClr>
        <a:buSzPct val="100000"/>
        <a:buFont typeface="Times New Roman" panose="02020603050405020304" pitchFamily="18" charset="0"/>
        <a:defRPr sz="2700" kern="1200">
          <a:solidFill>
            <a:srgbClr val="000000"/>
          </a:solidFill>
          <a:latin typeface="+mn-lt"/>
          <a:ea typeface="Arial Unicode MS" panose="020B0604020202020204" pitchFamily="34" charset="-128"/>
          <a:cs typeface="Arial Unicode MS" panose="020B0604020202020204" pitchFamily="34" charset="-128"/>
        </a:defRPr>
      </a:lvl2pPr>
      <a:lvl3pPr marL="1143000" indent="-228600" algn="l" defTabSz="449263" rtl="0" fontAlgn="base">
        <a:lnSpc>
          <a:spcPct val="102000"/>
        </a:lnSpc>
        <a:spcBef>
          <a:spcPct val="0"/>
        </a:spcBef>
        <a:spcAft>
          <a:spcPts val="938"/>
        </a:spcAft>
        <a:buClr>
          <a:srgbClr val="000000"/>
        </a:buClr>
        <a:buSzPct val="100000"/>
        <a:buFont typeface="Times New Roman" panose="02020603050405020304" pitchFamily="18" charset="0"/>
        <a:defRPr sz="2200" kern="1200">
          <a:solidFill>
            <a:srgbClr val="000000"/>
          </a:solidFill>
          <a:latin typeface="+mn-lt"/>
          <a:ea typeface="Arial Unicode MS" panose="020B0604020202020204" pitchFamily="34" charset="-128"/>
          <a:cs typeface="Arial Unicode MS" panose="020B0604020202020204" pitchFamily="34" charset="-128"/>
        </a:defRPr>
      </a:lvl3pPr>
      <a:lvl4pPr marL="1600200" indent="-228600" algn="l" defTabSz="449263" rtl="0" fontAlgn="base">
        <a:lnSpc>
          <a:spcPct val="102000"/>
        </a:lnSpc>
        <a:spcBef>
          <a:spcPct val="0"/>
        </a:spcBef>
        <a:spcAft>
          <a:spcPts val="625"/>
        </a:spcAft>
        <a:buClr>
          <a:srgbClr val="000000"/>
        </a:buClr>
        <a:buSzPct val="100000"/>
        <a:buFont typeface="Times New Roman" panose="02020603050405020304" pitchFamily="18" charset="0"/>
        <a:defRPr sz="2200" kern="1200">
          <a:solidFill>
            <a:srgbClr val="000000"/>
          </a:solidFill>
          <a:latin typeface="+mn-lt"/>
          <a:ea typeface="Arial Unicode MS" panose="020B0604020202020204" pitchFamily="34" charset="-128"/>
          <a:cs typeface="Arial Unicode MS" panose="020B0604020202020204" pitchFamily="34" charset="-128"/>
        </a:defRPr>
      </a:lvl4pPr>
      <a:lvl5pPr marL="2057400" indent="-228600" algn="l" defTabSz="449263" rtl="0" fontAlgn="base">
        <a:lnSpc>
          <a:spcPct val="93000"/>
        </a:lnSpc>
        <a:spcBef>
          <a:spcPct val="0"/>
        </a:spcBef>
        <a:spcAft>
          <a:spcPts val="313"/>
        </a:spcAft>
        <a:buClr>
          <a:srgbClr val="000000"/>
        </a:buClr>
        <a:buSzPct val="100000"/>
        <a:buFont typeface="Times New Roman" panose="02020603050405020304" pitchFamily="18" charset="0"/>
        <a:defRPr sz="2200" kern="1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1F97B559-4C9D-43D9-BEDB-A07B340170B4}"/>
              </a:ext>
            </a:extLst>
          </p:cNvPr>
          <p:cNvSpPr>
            <a:spLocks noGrp="1" noChangeArrowheads="1"/>
          </p:cNvSpPr>
          <p:nvPr>
            <p:ph type="dt"/>
          </p:nvPr>
        </p:nvSpPr>
        <p:spPr bwMode="auto">
          <a:xfrm>
            <a:off x="503238" y="7007225"/>
            <a:ext cx="234950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 pos="1447800" algn="l"/>
                <a:tab pos="2171700" algn="l"/>
              </a:tabLst>
              <a:defRPr>
                <a:solidFill>
                  <a:srgbClr val="000000"/>
                </a:solidFill>
                <a:latin typeface="+mn-lt"/>
              </a:defRPr>
            </a:lvl1pPr>
          </a:lstStyle>
          <a:p>
            <a:r>
              <a:rPr lang="de-DE" altLang="cs-CZ"/>
              <a:t>30.04.20</a:t>
            </a:r>
          </a:p>
        </p:txBody>
      </p:sp>
      <p:sp>
        <p:nvSpPr>
          <p:cNvPr id="3074" name="Text Box 2">
            <a:extLst>
              <a:ext uri="{FF2B5EF4-FFF2-40B4-BE49-F238E27FC236}">
                <a16:creationId xmlns:a16="http://schemas.microsoft.com/office/drawing/2014/main" id="{BC9BAA98-0721-461D-8095-0668254AAC56}"/>
              </a:ext>
            </a:extLst>
          </p:cNvPr>
          <p:cNvSpPr txBox="1">
            <a:spLocks noChangeArrowheads="1"/>
          </p:cNvSpPr>
          <p:nvPr/>
        </p:nvSpPr>
        <p:spPr bwMode="auto">
          <a:xfrm>
            <a:off x="3443288" y="7007225"/>
            <a:ext cx="3190875"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75" name="Rectangle 3">
            <a:extLst>
              <a:ext uri="{FF2B5EF4-FFF2-40B4-BE49-F238E27FC236}">
                <a16:creationId xmlns:a16="http://schemas.microsoft.com/office/drawing/2014/main" id="{4AD5DA78-FFE2-414F-A9AA-C41B79079ABD}"/>
              </a:ext>
            </a:extLst>
          </p:cNvPr>
          <p:cNvSpPr>
            <a:spLocks noGrp="1" noChangeArrowheads="1"/>
          </p:cNvSpPr>
          <p:nvPr>
            <p:ph type="sldNum"/>
          </p:nvPr>
        </p:nvSpPr>
        <p:spPr bwMode="auto">
          <a:xfrm>
            <a:off x="7223125" y="7007225"/>
            <a:ext cx="234950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 pos="1447800" algn="l"/>
                <a:tab pos="2171700" algn="l"/>
              </a:tabLst>
              <a:defRPr>
                <a:solidFill>
                  <a:srgbClr val="000000"/>
                </a:solidFill>
                <a:latin typeface="+mn-lt"/>
              </a:defRPr>
            </a:lvl1pPr>
          </a:lstStyle>
          <a:p>
            <a:fld id="{A78F6471-8247-42D6-8661-F249F8D278F2}" type="slidenum">
              <a:rPr lang="de-DE" altLang="cs-CZ"/>
              <a:pPr/>
              <a:t>‹#›</a:t>
            </a:fld>
            <a:endParaRPr lang="de-DE" altLang="cs-CZ"/>
          </a:p>
        </p:txBody>
      </p:sp>
      <p:sp>
        <p:nvSpPr>
          <p:cNvPr id="3076" name="Rectangle 4">
            <a:extLst>
              <a:ext uri="{FF2B5EF4-FFF2-40B4-BE49-F238E27FC236}">
                <a16:creationId xmlns:a16="http://schemas.microsoft.com/office/drawing/2014/main" id="{26090B21-7785-4A10-90D2-F2EA7853BE22}"/>
              </a:ext>
            </a:extLst>
          </p:cNvPr>
          <p:cNvSpPr>
            <a:spLocks noGrp="1" noChangeArrowheads="1"/>
          </p:cNvSpPr>
          <p:nvPr>
            <p:ph type="title"/>
          </p:nvPr>
        </p:nvSpPr>
        <p:spPr bwMode="auto">
          <a:xfrm>
            <a:off x="503238" y="301625"/>
            <a:ext cx="906938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cs-CZ"/>
              <a:t>Klepněte pro úpravu formátu titulního textu</a:t>
            </a:r>
          </a:p>
        </p:txBody>
      </p:sp>
      <p:sp>
        <p:nvSpPr>
          <p:cNvPr id="3077" name="Rectangle 5">
            <a:extLst>
              <a:ext uri="{FF2B5EF4-FFF2-40B4-BE49-F238E27FC236}">
                <a16:creationId xmlns:a16="http://schemas.microsoft.com/office/drawing/2014/main" id="{10BABE3B-3315-4EC8-B6C0-57CAA7872C90}"/>
              </a:ext>
            </a:extLst>
          </p:cNvPr>
          <p:cNvSpPr>
            <a:spLocks noGrp="1" noChangeArrowheads="1"/>
          </p:cNvSpPr>
          <p:nvPr>
            <p:ph type="body" idx="1"/>
          </p:nvPr>
        </p:nvSpPr>
        <p:spPr bwMode="auto">
          <a:xfrm>
            <a:off x="503238" y="1768475"/>
            <a:ext cx="9069387" cy="498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cs-CZ"/>
              <a:t>Klepněte pro úpravu formátu textu osnovy</a:t>
            </a:r>
          </a:p>
          <a:p>
            <a:pPr lvl="1"/>
            <a:r>
              <a:rPr lang="en-GB" altLang="cs-CZ"/>
              <a:t>Druhá úroveň</a:t>
            </a:r>
          </a:p>
          <a:p>
            <a:pPr lvl="2"/>
            <a:r>
              <a:rPr lang="en-GB" altLang="cs-CZ"/>
              <a:t>Třetí úroveň</a:t>
            </a:r>
          </a:p>
          <a:p>
            <a:pPr lvl="3"/>
            <a:r>
              <a:rPr lang="en-GB" altLang="cs-CZ"/>
              <a:t>Čtvrtá úroveň osnovy</a:t>
            </a:r>
          </a:p>
          <a:p>
            <a:pPr lvl="4"/>
            <a:r>
              <a:rPr lang="en-GB" altLang="cs-CZ"/>
              <a:t>Pátá úroveň osnovy</a:t>
            </a:r>
          </a:p>
          <a:p>
            <a:pPr lvl="4"/>
            <a:r>
              <a:rPr lang="en-GB" altLang="cs-CZ"/>
              <a:t>Šestá úroveň</a:t>
            </a:r>
          </a:p>
          <a:p>
            <a:pPr lvl="4"/>
            <a:r>
              <a:rPr lang="en-GB" altLang="cs-CZ"/>
              <a:t>Sedmá úroveň</a:t>
            </a:r>
          </a:p>
          <a:p>
            <a:pPr lvl="4"/>
            <a:r>
              <a:rPr lang="en-GB" altLang="cs-CZ"/>
              <a:t>Osmá úroveň textu</a:t>
            </a:r>
          </a:p>
          <a:p>
            <a:pPr lvl="4"/>
            <a:r>
              <a:rPr lang="en-GB" altLang="cs-CZ"/>
              <a:t>Devátá úroveň</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l" defTabSz="449263" rtl="0" fontAlgn="base">
        <a:lnSpc>
          <a:spcPct val="102000"/>
        </a:lnSpc>
        <a:spcBef>
          <a:spcPct val="0"/>
        </a:spcBef>
        <a:spcAft>
          <a:spcPct val="0"/>
        </a:spcAft>
        <a:buClr>
          <a:srgbClr val="000000"/>
        </a:buClr>
        <a:buSzPct val="100000"/>
        <a:buFont typeface="Times New Roman" panose="02020603050405020304" pitchFamily="18" charset="0"/>
        <a:defRPr sz="2000" kern="1200">
          <a:solidFill>
            <a:srgbClr val="000000"/>
          </a:solidFill>
          <a:latin typeface="+mj-lt"/>
          <a:ea typeface="+mj-ea"/>
          <a:cs typeface="+mj-cs"/>
        </a:defRPr>
      </a:lvl1pPr>
      <a:lvl2pPr marL="742950" indent="-28575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2pPr>
      <a:lvl3pPr marL="11430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3pPr>
      <a:lvl4pPr marL="16002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4pPr>
      <a:lvl5pPr marL="20574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5pPr>
      <a:lvl6pPr marL="25146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6pPr>
      <a:lvl7pPr marL="29718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7pPr>
      <a:lvl8pPr marL="34290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8pPr>
      <a:lvl9pPr marL="38862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sz="20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fontAlgn="base">
        <a:lnSpc>
          <a:spcPct val="102000"/>
        </a:lnSpc>
        <a:spcBef>
          <a:spcPct val="0"/>
        </a:spcBef>
        <a:spcAft>
          <a:spcPts val="1563"/>
        </a:spcAft>
        <a:buClr>
          <a:srgbClr val="000000"/>
        </a:buClr>
        <a:buSzPct val="100000"/>
        <a:buFont typeface="Times New Roman" panose="02020603050405020304" pitchFamily="18" charset="0"/>
        <a:defRPr sz="3500" kern="1200">
          <a:solidFill>
            <a:srgbClr val="000000"/>
          </a:solidFill>
          <a:latin typeface="+mn-lt"/>
          <a:ea typeface="+mn-ea"/>
          <a:cs typeface="+mn-cs"/>
        </a:defRPr>
      </a:lvl1pPr>
      <a:lvl2pPr marL="742950" indent="-285750" algn="l" defTabSz="449263" rtl="0" fontAlgn="base">
        <a:lnSpc>
          <a:spcPct val="102000"/>
        </a:lnSpc>
        <a:spcBef>
          <a:spcPct val="0"/>
        </a:spcBef>
        <a:spcAft>
          <a:spcPts val="1250"/>
        </a:spcAft>
        <a:buClr>
          <a:srgbClr val="000000"/>
        </a:buClr>
        <a:buSzPct val="100000"/>
        <a:buFont typeface="Times New Roman" panose="02020603050405020304" pitchFamily="18" charset="0"/>
        <a:defRPr sz="2700" kern="1200">
          <a:solidFill>
            <a:srgbClr val="000000"/>
          </a:solidFill>
          <a:latin typeface="+mn-lt"/>
          <a:ea typeface="+mn-ea"/>
          <a:cs typeface="+mn-cs"/>
        </a:defRPr>
      </a:lvl2pPr>
      <a:lvl3pPr marL="1143000" indent="-228600" algn="l" defTabSz="449263" rtl="0" fontAlgn="base">
        <a:lnSpc>
          <a:spcPct val="102000"/>
        </a:lnSpc>
        <a:spcBef>
          <a:spcPct val="0"/>
        </a:spcBef>
        <a:spcAft>
          <a:spcPts val="938"/>
        </a:spcAft>
        <a:buClr>
          <a:srgbClr val="000000"/>
        </a:buClr>
        <a:buSzPct val="100000"/>
        <a:buFont typeface="Times New Roman" panose="02020603050405020304" pitchFamily="18" charset="0"/>
        <a:defRPr sz="2200" kern="1200">
          <a:solidFill>
            <a:srgbClr val="000000"/>
          </a:solidFill>
          <a:latin typeface="+mn-lt"/>
          <a:ea typeface="+mn-ea"/>
          <a:cs typeface="+mn-cs"/>
        </a:defRPr>
      </a:lvl3pPr>
      <a:lvl4pPr marL="1600200" indent="-228600" algn="l" defTabSz="449263" rtl="0" fontAlgn="base">
        <a:lnSpc>
          <a:spcPct val="102000"/>
        </a:lnSpc>
        <a:spcBef>
          <a:spcPct val="0"/>
        </a:spcBef>
        <a:spcAft>
          <a:spcPts val="625"/>
        </a:spcAft>
        <a:buClr>
          <a:srgbClr val="000000"/>
        </a:buClr>
        <a:buSzPct val="100000"/>
        <a:buFont typeface="Times New Roman" panose="02020603050405020304" pitchFamily="18" charset="0"/>
        <a:defRPr sz="2200" kern="1200">
          <a:solidFill>
            <a:srgbClr val="000000"/>
          </a:solidFill>
          <a:latin typeface="+mn-lt"/>
          <a:ea typeface="+mn-ea"/>
          <a:cs typeface="+mn-cs"/>
        </a:defRPr>
      </a:lvl4pPr>
      <a:lvl5pPr marL="2057400" indent="-228600" algn="l" defTabSz="449263" rtl="0" fontAlgn="base">
        <a:lnSpc>
          <a:spcPct val="102000"/>
        </a:lnSpc>
        <a:spcBef>
          <a:spcPct val="0"/>
        </a:spcBef>
        <a:spcAft>
          <a:spcPts val="313"/>
        </a:spcAft>
        <a:buClr>
          <a:srgbClr val="000000"/>
        </a:buClr>
        <a:buSzPct val="100000"/>
        <a:buFont typeface="Times New Roman" panose="02020603050405020304" pitchFamily="18" charset="0"/>
        <a:defRPr sz="22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8.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8.xml"/><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a:extLst>
              <a:ext uri="{FF2B5EF4-FFF2-40B4-BE49-F238E27FC236}">
                <a16:creationId xmlns:a16="http://schemas.microsoft.com/office/drawing/2014/main" id="{C90F93CA-35F1-4DA4-A316-19CB5A99236F}"/>
              </a:ext>
            </a:extLst>
          </p:cNvPr>
          <p:cNvSpPr txBox="1">
            <a:spLocks noChangeArrowheads="1"/>
          </p:cNvSpPr>
          <p:nvPr/>
        </p:nvSpPr>
        <p:spPr bwMode="auto">
          <a:xfrm>
            <a:off x="503238" y="301625"/>
            <a:ext cx="9070975" cy="6456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8224" rIns="0" bIns="0"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r>
              <a:rPr lang="en-US" altLang="cs-CZ" sz="3200"/>
              <a:t>ČSR po válce</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a:extLst>
              <a:ext uri="{FF2B5EF4-FFF2-40B4-BE49-F238E27FC236}">
                <a16:creationId xmlns:a16="http://schemas.microsoft.com/office/drawing/2014/main" id="{9077EFBD-E04A-4909-9E9D-4D554DD4A755}"/>
              </a:ext>
            </a:extLst>
          </p:cNvPr>
          <p:cNvSpPr>
            <a:spLocks noChangeArrowheads="1"/>
          </p:cNvSpPr>
          <p:nvPr/>
        </p:nvSpPr>
        <p:spPr bwMode="auto">
          <a:xfrm>
            <a:off x="4718050" y="3576638"/>
            <a:ext cx="6445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p>
            <a:pPr hangingPunct="1">
              <a:lnSpc>
                <a:spcPct val="100000"/>
              </a:lnSpc>
            </a:pPr>
            <a:r>
              <a:rPr lang="de-DE" altLang="cs-CZ">
                <a:solidFill>
                  <a:srgbClr val="000000"/>
                </a:solidFill>
                <a:latin typeface="Calibri" panose="020F0502020204030204" pitchFamily="34" charset="0"/>
              </a:rPr>
              <a:t>1950</a:t>
            </a:r>
          </a:p>
        </p:txBody>
      </p:sp>
      <p:pic>
        <p:nvPicPr>
          <p:cNvPr id="14338" name="Picture 2">
            <a:extLst>
              <a:ext uri="{FF2B5EF4-FFF2-40B4-BE49-F238E27FC236}">
                <a16:creationId xmlns:a16="http://schemas.microsoft.com/office/drawing/2014/main" id="{7934FFDD-29DD-435A-9597-698F9A843F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27856" y="2234406"/>
            <a:ext cx="6002338" cy="4137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38160" cap="flat">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39" name="Picture 3">
            <a:extLst>
              <a:ext uri="{FF2B5EF4-FFF2-40B4-BE49-F238E27FC236}">
                <a16:creationId xmlns:a16="http://schemas.microsoft.com/office/drawing/2014/main" id="{D424A846-B00F-4B2E-A585-3BCB9AA54D0E}"/>
              </a:ext>
            </a:extLst>
          </p:cNvPr>
          <p:cNvPicPr>
            <a:picLocks noChangeAspect="1" noChangeArrowheads="1"/>
          </p:cNvPicPr>
          <p:nvPr/>
        </p:nvPicPr>
        <p:blipFill>
          <a:blip r:embed="rId4">
            <a:lum bright="-10000" contrast="20000"/>
            <a:extLst>
              <a:ext uri="{28A0092B-C50C-407E-A947-70E740481C1C}">
                <a14:useLocalDpi xmlns:a14="http://schemas.microsoft.com/office/drawing/2010/main" val="0"/>
              </a:ext>
            </a:extLst>
          </a:blip>
          <a:srcRect/>
          <a:stretch>
            <a:fillRect/>
          </a:stretch>
        </p:blipFill>
        <p:spPr bwMode="auto">
          <a:xfrm rot="20820000">
            <a:off x="3432175" y="1111250"/>
            <a:ext cx="4943475" cy="3294063"/>
          </a:xfrm>
          <a:prstGeom prst="rect">
            <a:avLst/>
          </a:prstGeom>
          <a:noFill/>
          <a:ln>
            <a:noFill/>
          </a:ln>
          <a:effectLst/>
          <a:extLst>
            <a:ext uri="{909E8E84-426E-40DD-AFC4-6F175D3DCCD1}">
              <a14:hiddenFill xmlns:a14="http://schemas.microsoft.com/office/drawing/2010/main">
                <a:blipFill dpi="0" rotWithShape="0">
                  <a:blip>
                    <a:lum bright="-10000" contrast="20000"/>
                  </a:blip>
                  <a:srcRect/>
                  <a:stretch>
                    <a:fillRect/>
                  </a:stretch>
                </a:blipFill>
              </a14:hiddenFill>
            </a:ext>
            <a:ext uri="{91240B29-F687-4F45-9708-019B960494DF}">
              <a14:hiddenLine xmlns:a14="http://schemas.microsoft.com/office/drawing/2010/main" w="38160" cap="flat">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40" name="Picture 4">
            <a:extLst>
              <a:ext uri="{FF2B5EF4-FFF2-40B4-BE49-F238E27FC236}">
                <a16:creationId xmlns:a16="http://schemas.microsoft.com/office/drawing/2014/main" id="{5693F64C-24B3-42E0-BA25-264D8ED5EA49}"/>
              </a:ext>
            </a:extLst>
          </p:cNvPr>
          <p:cNvPicPr>
            <a:picLocks noChangeAspect="1" noChangeArrowheads="1"/>
          </p:cNvPicPr>
          <p:nvPr/>
        </p:nvPicPr>
        <p:blipFill>
          <a:blip r:embed="rId5">
            <a:lum bright="-20000" contrast="20000"/>
            <a:extLst>
              <a:ext uri="{28A0092B-C50C-407E-A947-70E740481C1C}">
                <a14:useLocalDpi xmlns:a14="http://schemas.microsoft.com/office/drawing/2010/main" val="0"/>
              </a:ext>
            </a:extLst>
          </a:blip>
          <a:srcRect/>
          <a:stretch>
            <a:fillRect/>
          </a:stretch>
        </p:blipFill>
        <p:spPr bwMode="auto">
          <a:xfrm>
            <a:off x="6473825" y="4122738"/>
            <a:ext cx="3349625" cy="3181350"/>
          </a:xfrm>
          <a:prstGeom prst="rect">
            <a:avLst/>
          </a:prstGeom>
          <a:noFill/>
          <a:ln>
            <a:noFill/>
          </a:ln>
          <a:effectLst/>
          <a:extLst>
            <a:ext uri="{909E8E84-426E-40DD-AFC4-6F175D3DCCD1}">
              <a14:hiddenFill xmlns:a14="http://schemas.microsoft.com/office/drawing/2010/main">
                <a:blipFill dpi="0" rotWithShape="0">
                  <a:blip>
                    <a:lum bright="-20000" contrast="20000"/>
                  </a:blip>
                  <a:srcRect/>
                  <a:stretch>
                    <a:fillRect/>
                  </a:stretch>
                </a:blipFill>
              </a14:hiddenFill>
            </a:ext>
            <a:ext uri="{91240B29-F687-4F45-9708-019B960494DF}">
              <a14:hiddenLine xmlns:a14="http://schemas.microsoft.com/office/drawing/2010/main" w="38160" cap="flat">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5AD8E90E-42E0-4F3A-A95F-7B1D670AF869}"/>
              </a:ext>
            </a:extLst>
          </p:cNvPr>
          <p:cNvSpPr>
            <a:spLocks noChangeArrowheads="1"/>
          </p:cNvSpPr>
          <p:nvPr/>
        </p:nvSpPr>
        <p:spPr bwMode="auto">
          <a:xfrm>
            <a:off x="754063" y="163513"/>
            <a:ext cx="8890000"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hangingPunct="1">
              <a:lnSpc>
                <a:spcPct val="100000"/>
              </a:lnSpc>
              <a:buClrTx/>
              <a:buFontTx/>
              <a:buNone/>
            </a:pPr>
            <a:r>
              <a:rPr lang="cs-CZ" altLang="cs-CZ" sz="2200" b="1"/>
              <a:t>Sběrné odsunové středisko </a:t>
            </a:r>
            <a:br>
              <a:rPr lang="cs-CZ" altLang="cs-CZ" sz="2200" b="1"/>
            </a:br>
            <a:r>
              <a:rPr lang="cs-CZ" altLang="cs-CZ" sz="2200" b="1"/>
              <a:t>(internační tábor) v Kunčicích</a:t>
            </a:r>
          </a:p>
        </p:txBody>
      </p:sp>
      <p:pic>
        <p:nvPicPr>
          <p:cNvPr id="15362" name="Picture 2">
            <a:extLst>
              <a:ext uri="{FF2B5EF4-FFF2-40B4-BE49-F238E27FC236}">
                <a16:creationId xmlns:a16="http://schemas.microsoft.com/office/drawing/2014/main" id="{DB073CE9-E704-42AE-8EE1-AF39CF64D3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038" y="1041400"/>
            <a:ext cx="7899400" cy="53689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3" name="Picture 3">
            <a:extLst>
              <a:ext uri="{FF2B5EF4-FFF2-40B4-BE49-F238E27FC236}">
                <a16:creationId xmlns:a16="http://schemas.microsoft.com/office/drawing/2014/main" id="{14D9EFED-AE17-450A-9799-506082C7FD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360363"/>
            <a:ext cx="4960938" cy="34147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4" name="Picture 4">
            <a:extLst>
              <a:ext uri="{FF2B5EF4-FFF2-40B4-BE49-F238E27FC236}">
                <a16:creationId xmlns:a16="http://schemas.microsoft.com/office/drawing/2014/main" id="{D9BA2329-15FB-4278-8EE9-C99701A8C0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1250" y="3076575"/>
            <a:ext cx="4841875" cy="3441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additive="repl">
                                        <p:cTn id="6" dur="1" fill="hold">
                                          <p:stCondLst>
                                            <p:cond delay="0"/>
                                          </p:stCondLst>
                                        </p:cTn>
                                        <p:tgtEl>
                                          <p:spTgt spid="15363"/>
                                        </p:tgtEl>
                                        <p:attrNameLst>
                                          <p:attrName>style.visibility</p:attrName>
                                        </p:attrNameLst>
                                      </p:cBhvr>
                                      <p:to>
                                        <p:strVal val="visible"/>
                                      </p:to>
                                    </p:set>
                                    <p:animEffect transition="in" filter="slide(fromBottom)">
                                      <p:cBhvr additive="repl">
                                        <p:cTn id="7" dur="500"/>
                                        <p:tgtEl>
                                          <p:spTgt spid="153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additive="repl">
                                        <p:cTn id="11" dur="1" fill="hold">
                                          <p:stCondLst>
                                            <p:cond delay="0"/>
                                          </p:stCondLst>
                                        </p:cTn>
                                        <p:tgtEl>
                                          <p:spTgt spid="15364"/>
                                        </p:tgtEl>
                                        <p:attrNameLst>
                                          <p:attrName>style.visibility</p:attrName>
                                        </p:attrNameLst>
                                      </p:cBhvr>
                                      <p:to>
                                        <p:strVal val="visible"/>
                                      </p:to>
                                    </p:set>
                                    <p:animEffect transition="in" filter="slide(fromBottom)">
                                      <p:cBhvr additive="repl">
                                        <p:cTn id="12"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a:extLst>
              <a:ext uri="{FF2B5EF4-FFF2-40B4-BE49-F238E27FC236}">
                <a16:creationId xmlns:a16="http://schemas.microsoft.com/office/drawing/2014/main" id="{AECC83F7-4F6B-4222-9F90-BE20CB152C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7213" y="1389063"/>
            <a:ext cx="4197350" cy="5924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86" name="Picture 2">
            <a:extLst>
              <a:ext uri="{FF2B5EF4-FFF2-40B4-BE49-F238E27FC236}">
                <a16:creationId xmlns:a16="http://schemas.microsoft.com/office/drawing/2014/main" id="{BFB04541-9516-4615-95A8-C319654A4E75}"/>
              </a:ext>
            </a:extLst>
          </p:cNvPr>
          <p:cNvPicPr>
            <a:picLocks noChangeAspect="1" noChangeArrowheads="1"/>
          </p:cNvPicPr>
          <p:nvPr/>
        </p:nvPicPr>
        <p:blipFill>
          <a:blip r:embed="rId4">
            <a:lum bright="-20000" contrast="10000"/>
            <a:extLst>
              <a:ext uri="{28A0092B-C50C-407E-A947-70E740481C1C}">
                <a14:useLocalDpi xmlns:a14="http://schemas.microsoft.com/office/drawing/2010/main" val="0"/>
              </a:ext>
            </a:extLst>
          </a:blip>
          <a:srcRect/>
          <a:stretch>
            <a:fillRect/>
          </a:stretch>
        </p:blipFill>
        <p:spPr bwMode="auto">
          <a:xfrm>
            <a:off x="1911350" y="1131888"/>
            <a:ext cx="3556000" cy="5110162"/>
          </a:xfrm>
          <a:prstGeom prst="rect">
            <a:avLst/>
          </a:prstGeom>
          <a:noFill/>
          <a:ln>
            <a:noFill/>
          </a:ln>
          <a:effectLst/>
          <a:extLst>
            <a:ext uri="{909E8E84-426E-40DD-AFC4-6F175D3DCCD1}">
              <a14:hiddenFill xmlns:a14="http://schemas.microsoft.com/office/drawing/2010/main">
                <a:blipFill dpi="0" rotWithShape="0">
                  <a:blip>
                    <a:lum bright="-20000" contrast="1000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87" name="Picture 3">
            <a:extLst>
              <a:ext uri="{FF2B5EF4-FFF2-40B4-BE49-F238E27FC236}">
                <a16:creationId xmlns:a16="http://schemas.microsoft.com/office/drawing/2014/main" id="{B3FF77F3-4643-4875-BB87-BC37AD72AB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940000">
            <a:off x="395288" y="5095875"/>
            <a:ext cx="3208337" cy="20701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a:extLst>
              <a:ext uri="{FF2B5EF4-FFF2-40B4-BE49-F238E27FC236}">
                <a16:creationId xmlns:a16="http://schemas.microsoft.com/office/drawing/2014/main" id="{4D1876E3-E77B-42CD-B448-9D8E919EEF8A}"/>
              </a:ext>
            </a:extLst>
          </p:cNvPr>
          <p:cNvSpPr>
            <a:spLocks noGrp="1" noChangeArrowheads="1"/>
          </p:cNvSpPr>
          <p:nvPr>
            <p:ph type="body" idx="4294967295"/>
          </p:nvPr>
        </p:nvSpPr>
        <p:spPr>
          <a:xfrm>
            <a:off x="503238" y="1768475"/>
            <a:ext cx="9070975" cy="4989513"/>
          </a:xfrm>
          <a:ln/>
        </p:spPr>
        <p:txBody>
          <a:bodyPr/>
          <a:lstStyle/>
          <a:p>
            <a:pPr marL="0" indent="10795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u="sng"/>
              <a:t>Důsledky odsunu:</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Ztráta velké části obyvatelstva</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Znovuosídlování pohraničí </a:t>
            </a:r>
          </a:p>
        </p:txBody>
      </p:sp>
      <p:pic>
        <p:nvPicPr>
          <p:cNvPr id="17410" name="Picture 2">
            <a:extLst>
              <a:ext uri="{FF2B5EF4-FFF2-40B4-BE49-F238E27FC236}">
                <a16:creationId xmlns:a16="http://schemas.microsoft.com/office/drawing/2014/main" id="{0C4664BE-5A7D-4DFF-A8B1-F4905F953C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0038" y="452438"/>
            <a:ext cx="1751012" cy="2606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411" name="Picture 3">
            <a:extLst>
              <a:ext uri="{FF2B5EF4-FFF2-40B4-BE49-F238E27FC236}">
                <a16:creationId xmlns:a16="http://schemas.microsoft.com/office/drawing/2014/main" id="{861E1F69-B8A3-4A19-B252-D6568251B0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925" y="3251200"/>
            <a:ext cx="2663825" cy="39481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2" name="Rectangle 4">
            <a:extLst>
              <a:ext uri="{FF2B5EF4-FFF2-40B4-BE49-F238E27FC236}">
                <a16:creationId xmlns:a16="http://schemas.microsoft.com/office/drawing/2014/main" id="{BEEEE14B-9F7B-4949-AB61-491F8776783A}"/>
              </a:ext>
            </a:extLst>
          </p:cNvPr>
          <p:cNvSpPr>
            <a:spLocks noChangeArrowheads="1"/>
          </p:cNvSpPr>
          <p:nvPr/>
        </p:nvSpPr>
        <p:spPr bwMode="auto">
          <a:xfrm>
            <a:off x="1223963" y="5926138"/>
            <a:ext cx="4895850" cy="912812"/>
          </a:xfrm>
          <a:prstGeom prst="rect">
            <a:avLst/>
          </a:prstGeom>
          <a:solidFill>
            <a:srgbClr val="387478"/>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hangingPunct="1">
              <a:lnSpc>
                <a:spcPct val="100000"/>
              </a:lnSpc>
            </a:pPr>
            <a:r>
              <a:rPr lang="de-DE" altLang="cs-CZ" b="1" i="1">
                <a:latin typeface="Calibri" panose="020F0502020204030204" pitchFamily="34" charset="0"/>
              </a:rPr>
              <a:t>„Chybějící vztah k regionu, jeho krajině a lidem,</a:t>
            </a:r>
            <a:br>
              <a:rPr lang="de-DE" altLang="cs-CZ" b="1" i="1">
                <a:latin typeface="Calibri" panose="020F0502020204030204" pitchFamily="34" charset="0"/>
              </a:rPr>
            </a:br>
            <a:r>
              <a:rPr lang="de-DE" altLang="cs-CZ" b="1" i="1">
                <a:latin typeface="Calibri" panose="020F0502020204030204" pitchFamily="34" charset="0"/>
              </a:rPr>
              <a:t>  byl jednou z nejdůležitějších příčin zpustošení </a:t>
            </a:r>
            <a:br>
              <a:rPr lang="de-DE" altLang="cs-CZ" b="1" i="1">
                <a:latin typeface="Calibri" panose="020F0502020204030204" pitchFamily="34" charset="0"/>
              </a:rPr>
            </a:br>
            <a:r>
              <a:rPr lang="de-DE" altLang="cs-CZ" b="1" i="1">
                <a:latin typeface="Calibri" panose="020F0502020204030204" pitchFamily="34" charset="0"/>
              </a:rPr>
              <a:t>  celého regionu, jež je zčásti patrné dodnes…“</a:t>
            </a:r>
          </a:p>
        </p:txBody>
      </p:sp>
    </p:spTree>
  </p:cSld>
  <p:clrMapOvr>
    <a:masterClrMapping/>
  </p:clrMapOvr>
  <p:transition spd="med"/>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additive="repl">
                                        <p:cTn id="6" dur="1" fill="hold">
                                          <p:stCondLst>
                                            <p:cond delay="0"/>
                                          </p:stCondLst>
                                        </p:cTn>
                                        <p:tgtEl>
                                          <p:spTgt spid="17412"/>
                                        </p:tgtEl>
                                        <p:attrNameLst>
                                          <p:attrName>style.visibility</p:attrName>
                                        </p:attrNameLst>
                                      </p:cBhvr>
                                      <p:to>
                                        <p:strVal val="visible"/>
                                      </p:to>
                                    </p:set>
                                    <p:animEffect transition="in" filter="slide(fromBottom)">
                                      <p:cBhvr additive="repl">
                                        <p:cTn id="7"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C6F8684A-E3AA-48FA-BBFD-57012A767C87}"/>
              </a:ext>
            </a:extLst>
          </p:cNvPr>
          <p:cNvSpPr>
            <a:spLocks noGrp="1" noChangeArrowheads="1"/>
          </p:cNvSpPr>
          <p:nvPr>
            <p:ph type="body" idx="4294967295"/>
          </p:nvPr>
        </p:nvSpPr>
        <p:spPr>
          <a:xfrm>
            <a:off x="503238" y="1768475"/>
            <a:ext cx="9070975" cy="4989513"/>
          </a:xfrm>
          <a:ln/>
        </p:spPr>
        <p:txBody>
          <a:bodyPr/>
          <a:lstStyle/>
          <a:p>
            <a:pPr marL="431800" indent="-323850">
              <a:buFont typeface="Times New Roman" panose="02020603050405020304" pitchFamily="18" charset="0"/>
              <a:buAutoNum type="arabi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Politická situace v ČSR</a:t>
            </a:r>
          </a:p>
          <a:p>
            <a:pPr marL="431800" indent="-323850">
              <a:buFont typeface="Times New Roman" panose="02020603050405020304" pitchFamily="18" charset="0"/>
              <a:buAutoNum type="arabi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Územní a národnostní změny</a:t>
            </a:r>
          </a:p>
          <a:p>
            <a:pPr marL="431800" indent="-323850">
              <a:buFont typeface="Times New Roman" panose="02020603050405020304" pitchFamily="18" charset="0"/>
              <a:buAutoNum type="arabi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Volby 1946</a:t>
            </a:r>
          </a:p>
          <a:p>
            <a:pPr marL="431800" indent="-323850">
              <a:buFont typeface="Times New Roman" panose="02020603050405020304" pitchFamily="18" charset="0"/>
              <a:buAutoNum type="arabi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Převrat roku 1948</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2516F091-2963-4F1A-8A37-A73C1D59CD7A}"/>
              </a:ext>
            </a:extLst>
          </p:cNvPr>
          <p:cNvSpPr>
            <a:spLocks noGrp="1" noChangeArrowheads="1"/>
          </p:cNvSpPr>
          <p:nvPr>
            <p:ph type="body" idx="4294967295"/>
          </p:nvPr>
        </p:nvSpPr>
        <p:spPr>
          <a:xfrm>
            <a:off x="503238" y="720725"/>
            <a:ext cx="9070975" cy="6038850"/>
          </a:xfrm>
          <a:ln/>
        </p:spPr>
        <p:txBody>
          <a:bodyPr/>
          <a:lstStyle/>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Ad 1) </a:t>
            </a:r>
          </a:p>
          <a:p>
            <a:pPr marL="431800" indent="-323850">
              <a:buSzPct val="45000"/>
              <a:buFont typeface="Wingdings" panose="05000000000000000000"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u="sng"/>
              <a:t>Předpoklady dalšího vývoje</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Osvobození armádou SSSR </a:t>
            </a:r>
            <a:r>
              <a:rPr lang="en-US" altLang="cs-CZ" b="1"/>
              <a:t>+</a:t>
            </a:r>
            <a:r>
              <a:rPr lang="en-US" altLang="cs-CZ"/>
              <a:t> "zrada západu" a nacistická okupace </a:t>
            </a:r>
            <a:r>
              <a:rPr lang="en-US" altLang="cs-CZ" b="1"/>
              <a:t>+</a:t>
            </a:r>
            <a:r>
              <a:rPr lang="en-US" altLang="cs-CZ"/>
              <a:t> spojenecká smlouva z roku 1943 mezi ČSR a SSSR --&gt; společnost tíhne do leva. </a:t>
            </a:r>
          </a:p>
          <a:p>
            <a:pPr marL="431800" indent="-323850">
              <a:buSzPct val="45000"/>
              <a:buFont typeface="Wingdings" panose="05000000000000000000"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altLang="cs-CZ"/>
          </a:p>
          <a:p>
            <a:pPr marL="431800" indent="-323850">
              <a:buSzPct val="45000"/>
              <a:buFont typeface="Wingdings" panose="05000000000000000000"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u="sng"/>
              <a:t>Vývoj</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Londýnská</a:t>
            </a:r>
            <a:r>
              <a:rPr lang="en-US" altLang="cs-CZ"/>
              <a:t> a </a:t>
            </a:r>
            <a:r>
              <a:rPr lang="en-US" altLang="cs-CZ" b="1"/>
              <a:t>Moskevská emigrace</a:t>
            </a:r>
            <a:r>
              <a:rPr lang="en-US" altLang="cs-CZ"/>
              <a:t> – jednání v Moskvě o poválečném uspořádání ČSR</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A7B9421F-8B6A-4D59-8DA8-6E9F0AC09C7F}"/>
              </a:ext>
            </a:extLst>
          </p:cNvPr>
          <p:cNvSpPr>
            <a:spLocks noGrp="1" noChangeArrowheads="1"/>
          </p:cNvSpPr>
          <p:nvPr>
            <p:ph type="body" idx="4294967295"/>
          </p:nvPr>
        </p:nvSpPr>
        <p:spPr>
          <a:xfrm>
            <a:off x="468313" y="539750"/>
            <a:ext cx="9070975" cy="6770688"/>
          </a:xfrm>
          <a:ln/>
        </p:spPr>
        <p:txBody>
          <a:bodyPr tIns="24695"/>
          <a:lstStyle/>
          <a:p>
            <a:pPr marL="431800" indent="-323850">
              <a:buSzPct val="45000"/>
              <a:buFont typeface="Wingdings" panose="05000000000000000000"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sz="2800" b="1"/>
              <a:t>A)</a:t>
            </a:r>
            <a:r>
              <a:rPr lang="en-US" altLang="cs-CZ" sz="2800"/>
              <a:t> Vznik vlády tzv. </a:t>
            </a:r>
            <a:r>
              <a:rPr lang="en-US" altLang="cs-CZ" sz="2800" b="1"/>
              <a:t>národní fronty</a:t>
            </a:r>
            <a:r>
              <a:rPr lang="en-US" altLang="cs-CZ" sz="2800"/>
              <a:t> – spojení všech stran v ČSR (vyloučeny pravicové strany) </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sz="2800"/>
              <a:t>6 stran (dvě komunistické – Česká a Slovenská)</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sz="2800"/>
              <a:t>Každá strana stejný počet zástupců --&gt; komunisté dvojnásobek zástupců</a:t>
            </a:r>
          </a:p>
          <a:p>
            <a:pPr marL="431800" indent="-323850">
              <a:buSzPct val="45000"/>
              <a:buFont typeface="Wingdings" panose="05000000000000000000"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sz="2800" b="1"/>
              <a:t>B)</a:t>
            </a:r>
            <a:r>
              <a:rPr lang="en-US" altLang="cs-CZ" sz="2800"/>
              <a:t> </a:t>
            </a:r>
            <a:r>
              <a:rPr lang="en-US" altLang="cs-CZ" sz="2800" b="1"/>
              <a:t>Dohodnut vládní program</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sz="2800" b="1"/>
              <a:t>Vyhlášen 5. května 1945</a:t>
            </a:r>
            <a:r>
              <a:rPr lang="en-US" altLang="cs-CZ" sz="2800"/>
              <a:t> </a:t>
            </a:r>
            <a:r>
              <a:rPr lang="en-US" altLang="cs-CZ" sz="2800" b="1"/>
              <a:t>v Košicích</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sz="2800" b="1"/>
              <a:t>Nedemokratické prvky, KSČ klíčová ministerstva </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Orientace na SSSR	</a:t>
            </a:r>
            <a:r>
              <a:rPr lang="en-US" altLang="cs-CZ"/>
              <a:t> </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Opuštění Čechoslovakismu</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Vznik národních výborů</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Znárodnění klíčového průmyslu a bank</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Pozemková reforma</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Potrestání kolaborantů</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Vysídlení Němců a Maďarů</a:t>
            </a:r>
          </a:p>
        </p:txBody>
      </p:sp>
      <p:sp>
        <p:nvSpPr>
          <p:cNvPr id="8194" name="AutoShape 2">
            <a:extLst>
              <a:ext uri="{FF2B5EF4-FFF2-40B4-BE49-F238E27FC236}">
                <a16:creationId xmlns:a16="http://schemas.microsoft.com/office/drawing/2014/main" id="{7DD0894C-5C69-4E6D-9B8C-CFCF24440608}"/>
              </a:ext>
            </a:extLst>
          </p:cNvPr>
          <p:cNvSpPr>
            <a:spLocks noChangeArrowheads="1"/>
          </p:cNvSpPr>
          <p:nvPr/>
        </p:nvSpPr>
        <p:spPr bwMode="auto">
          <a:xfrm>
            <a:off x="1260475" y="900113"/>
            <a:ext cx="8280400" cy="2879725"/>
          </a:xfrm>
          <a:prstGeom prst="roundRect">
            <a:avLst>
              <a:gd name="adj" fmla="val 51"/>
            </a:avLst>
          </a:prstGeom>
          <a:solidFill>
            <a:srgbClr val="99CCFF"/>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nchor="ctr" anchorCtr="1"/>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marL="863600" indent="-21590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r>
              <a:rPr lang="de-DE" altLang="cs-CZ" b="1"/>
              <a:t>Strany národní fronty</a:t>
            </a:r>
          </a:p>
          <a:p>
            <a:pPr lvl="3">
              <a:buSzPct val="45000"/>
              <a:buFont typeface="Wingdings" panose="05000000000000000000" pitchFamily="2" charset="2"/>
              <a:buChar char=""/>
            </a:pPr>
            <a:r>
              <a:rPr lang="de-DE" altLang="cs-CZ" b="1"/>
              <a:t>Komunistická strana Československa</a:t>
            </a:r>
            <a:r>
              <a:rPr lang="de-DE" altLang="cs-CZ"/>
              <a:t>, Čsl. strana sociálně, </a:t>
            </a:r>
          </a:p>
          <a:p>
            <a:pPr lvl="3">
              <a:buSzPct val="45000"/>
              <a:buFont typeface="Wingdings" panose="05000000000000000000" pitchFamily="2" charset="2"/>
              <a:buChar char=""/>
            </a:pPr>
            <a:r>
              <a:rPr lang="de-DE" altLang="cs-CZ"/>
              <a:t>demokratická, Československá strana lidová, </a:t>
            </a:r>
          </a:p>
          <a:p>
            <a:pPr lvl="3">
              <a:buSzPct val="45000"/>
              <a:buFont typeface="Wingdings" panose="05000000000000000000" pitchFamily="2" charset="2"/>
              <a:buChar char=""/>
            </a:pPr>
            <a:r>
              <a:rPr lang="de-DE" altLang="cs-CZ"/>
              <a:t>Čsl. strana národně socialistická, </a:t>
            </a:r>
          </a:p>
          <a:p>
            <a:pPr lvl="3">
              <a:buSzPct val="45000"/>
              <a:buFont typeface="Wingdings" panose="05000000000000000000" pitchFamily="2" charset="2"/>
              <a:buChar char=""/>
            </a:pPr>
            <a:r>
              <a:rPr lang="de-DE" altLang="cs-CZ"/>
              <a:t>Demokratická strana a </a:t>
            </a:r>
            <a:r>
              <a:rPr lang="de-DE" altLang="cs-CZ" b="1"/>
              <a:t>Komunistická strana Slovenska.</a:t>
            </a:r>
            <a:r>
              <a:rPr lang="de-DE" altLang="cs-CZ"/>
              <a:t> </a:t>
            </a:r>
          </a:p>
        </p:txBody>
      </p:sp>
    </p:spTree>
  </p:cSld>
  <p:clrMapOvr>
    <a:masterClrMapping/>
  </p:clrMapOvr>
  <p:transition spd="med"/>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additive="repl">
                                        <p:cTn id="6" dur="1" fill="hold">
                                          <p:stCondLst>
                                            <p:cond delay="0"/>
                                          </p:stCondLst>
                                        </p:cTn>
                                        <p:tgtEl>
                                          <p:spTgt spid="8194"/>
                                        </p:tgtEl>
                                        <p:attrNameLst>
                                          <p:attrName>style.visibility</p:attrName>
                                        </p:attrNameLst>
                                      </p:cBhvr>
                                      <p:to>
                                        <p:strVal val="visible"/>
                                      </p:to>
                                    </p:set>
                                    <p:animEffect transition="in" filter="slide(fromBottom)">
                                      <p:cBhvr additive="repl">
                                        <p:cTn id="7"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F242A1B5-7BD9-41ED-B18A-7C7016262336}"/>
              </a:ext>
            </a:extLst>
          </p:cNvPr>
          <p:cNvSpPr>
            <a:spLocks noGrp="1" noChangeArrowheads="1"/>
          </p:cNvSpPr>
          <p:nvPr>
            <p:ph type="body" idx="4294967295"/>
          </p:nvPr>
        </p:nvSpPr>
        <p:spPr>
          <a:xfrm>
            <a:off x="503238" y="720725"/>
            <a:ext cx="9070975" cy="6038850"/>
          </a:xfrm>
          <a:ln/>
        </p:spPr>
        <p:txBody>
          <a:bodyPr/>
          <a:lstStyle/>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Dekrety prezidenta republiky</a:t>
            </a:r>
            <a:r>
              <a:rPr lang="en-US" altLang="cs-CZ"/>
              <a:t> = nařízení prezidenta s platností zákona </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Vydávány 1940-1945 (150) – není parlament </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Např. </a:t>
            </a:r>
          </a:p>
          <a:p>
            <a:pPr marL="1295400" lvl="2" indent="-287338">
              <a:buFont typeface="StarSymbol" charset="0"/>
              <a:buAutoNum type="alphaU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Dekret o potrestání nacistických zločinců a kolaborantů</a:t>
            </a:r>
          </a:p>
          <a:p>
            <a:pPr marL="1295400" lvl="2" indent="-287338">
              <a:buFont typeface="StarSymbol" charset="0"/>
              <a:buAutoNum type="alphaU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 Dekret o konfiskaci majetku Němců a Maďarů, zrádců a kolaborantů</a:t>
            </a:r>
          </a:p>
          <a:p>
            <a:pPr marL="1295400" lvl="2" indent="-287338">
              <a:buFont typeface="StarSymbol" charset="0"/>
              <a:buAutoNum type="alphaU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 Dekret o úpravě československého státního občanství</a:t>
            </a:r>
            <a:r>
              <a:rPr lang="en-US" altLang="cs-CZ"/>
              <a:t> </a:t>
            </a:r>
          </a:p>
          <a:p>
            <a:pPr marL="1295400" lvl="2" indent="-287338">
              <a:buFont typeface="StarSymbol" charset="0"/>
              <a:buAutoNum type="alphaU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Dekret o znárodnění</a:t>
            </a:r>
          </a:p>
          <a:p>
            <a:pPr marL="1295400" lvl="2" indent="-287338">
              <a:buFont typeface="StarSymbol" charset="0"/>
              <a:buAutoNum type="alphaU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Dekret o zrušení německých vysokých škol</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B77F0B02-2B3A-4909-A285-61267A27B8DD}"/>
              </a:ext>
            </a:extLst>
          </p:cNvPr>
          <p:cNvSpPr>
            <a:spLocks noChangeArrowheads="1"/>
          </p:cNvSpPr>
          <p:nvPr/>
        </p:nvSpPr>
        <p:spPr bwMode="auto">
          <a:xfrm>
            <a:off x="4718050" y="3576638"/>
            <a:ext cx="6445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p>
            <a:pPr hangingPunct="1">
              <a:lnSpc>
                <a:spcPct val="100000"/>
              </a:lnSpc>
            </a:pPr>
            <a:r>
              <a:rPr lang="de-DE" altLang="cs-CZ">
                <a:solidFill>
                  <a:srgbClr val="000000"/>
                </a:solidFill>
                <a:latin typeface="Calibri" panose="020F0502020204030204" pitchFamily="34" charset="0"/>
              </a:rPr>
              <a:t>1950</a:t>
            </a:r>
          </a:p>
        </p:txBody>
      </p:sp>
      <p:sp>
        <p:nvSpPr>
          <p:cNvPr id="10242" name="Rectangle 2">
            <a:extLst>
              <a:ext uri="{FF2B5EF4-FFF2-40B4-BE49-F238E27FC236}">
                <a16:creationId xmlns:a16="http://schemas.microsoft.com/office/drawing/2014/main" id="{FBF62A98-0338-4DA0-95EF-C17FD51ADF30}"/>
              </a:ext>
            </a:extLst>
          </p:cNvPr>
          <p:cNvSpPr>
            <a:spLocks noChangeArrowheads="1"/>
          </p:cNvSpPr>
          <p:nvPr/>
        </p:nvSpPr>
        <p:spPr bwMode="auto">
          <a:xfrm>
            <a:off x="219075" y="2132013"/>
            <a:ext cx="9642475" cy="760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hangingPunct="1">
              <a:lnSpc>
                <a:spcPct val="100000"/>
              </a:lnSpc>
            </a:pPr>
            <a:r>
              <a:rPr lang="de-DE" altLang="cs-CZ" sz="2200">
                <a:latin typeface="Calibri" panose="020F0502020204030204" pitchFamily="34" charset="0"/>
              </a:rPr>
              <a:t>premiérem</a:t>
            </a:r>
            <a:r>
              <a:rPr lang="de-DE" altLang="cs-CZ" sz="2200" b="1">
                <a:latin typeface="Calibri" panose="020F0502020204030204" pitchFamily="34" charset="0"/>
              </a:rPr>
              <a:t> Zdeněk Fierlinger (soc. dem.)</a:t>
            </a:r>
          </a:p>
          <a:p>
            <a:pPr hangingPunct="1">
              <a:lnSpc>
                <a:spcPct val="100000"/>
              </a:lnSpc>
            </a:pPr>
            <a:endParaRPr lang="de-DE" altLang="cs-CZ" sz="2200">
              <a:latin typeface="Calibri" panose="020F0502020204030204" pitchFamily="34" charset="0"/>
            </a:endParaRPr>
          </a:p>
        </p:txBody>
      </p:sp>
      <p:pic>
        <p:nvPicPr>
          <p:cNvPr id="10243" name="Picture 3">
            <a:extLst>
              <a:ext uri="{FF2B5EF4-FFF2-40B4-BE49-F238E27FC236}">
                <a16:creationId xmlns:a16="http://schemas.microsoft.com/office/drawing/2014/main" id="{0CD1ED3E-BBB9-4F07-A846-34B40FA952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1188" y="3557588"/>
            <a:ext cx="2717800" cy="37703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4" name="Picture 4">
            <a:extLst>
              <a:ext uri="{FF2B5EF4-FFF2-40B4-BE49-F238E27FC236}">
                <a16:creationId xmlns:a16="http://schemas.microsoft.com/office/drawing/2014/main" id="{E075B17C-0ACA-4A82-AAC6-8B12A8CAD729}"/>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327900" y="1481138"/>
            <a:ext cx="2533650" cy="3376612"/>
          </a:xfrm>
          <a:prstGeom prst="rect">
            <a:avLst/>
          </a:prstGeom>
          <a:noFill/>
          <a:ln>
            <a:noFill/>
          </a:ln>
          <a:effectLst/>
          <a:extLst>
            <a:ext uri="{909E8E84-426E-40DD-AFC4-6F175D3DCCD1}">
              <a14:hiddenFill xmlns:a14="http://schemas.microsoft.com/office/drawing/2010/main">
                <a:blipFill dpi="0" rotWithShape="0">
                  <a:blip>
                    <a:lum bright="-6000" contrast="1200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5" name="Picture 5">
            <a:extLst>
              <a:ext uri="{FF2B5EF4-FFF2-40B4-BE49-F238E27FC236}">
                <a16:creationId xmlns:a16="http://schemas.microsoft.com/office/drawing/2014/main" id="{67D73E06-7700-49F9-8296-DF71CDDF54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04113" y="5248275"/>
            <a:ext cx="2106612" cy="10223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6" name="Picture 6">
            <a:extLst>
              <a:ext uri="{FF2B5EF4-FFF2-40B4-BE49-F238E27FC236}">
                <a16:creationId xmlns:a16="http://schemas.microsoft.com/office/drawing/2014/main" id="{2CDC3759-3CE2-42B4-BF43-91648CD760B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125" y="3514725"/>
            <a:ext cx="3827463" cy="381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1CC4B48C-43D3-4DE8-9FC8-3C6A20A7BB36}"/>
              </a:ext>
            </a:extLst>
          </p:cNvPr>
          <p:cNvSpPr>
            <a:spLocks noChangeArrowheads="1"/>
          </p:cNvSpPr>
          <p:nvPr/>
        </p:nvSpPr>
        <p:spPr bwMode="auto">
          <a:xfrm>
            <a:off x="173038" y="1233488"/>
            <a:ext cx="5011737" cy="5273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hangingPunct="1">
              <a:lnSpc>
                <a:spcPct val="100000"/>
              </a:lnSpc>
            </a:pPr>
            <a:r>
              <a:rPr lang="de-DE" altLang="cs-CZ" sz="2000" i="1">
                <a:latin typeface="Calibri" panose="020F0502020204030204" pitchFamily="34" charset="0"/>
              </a:rPr>
              <a:t>„Náš zběsilý soused (…) si vytvořil situaci, </a:t>
            </a:r>
            <a:br>
              <a:rPr lang="de-DE" altLang="cs-CZ" sz="2000" i="1">
                <a:latin typeface="Calibri" panose="020F0502020204030204" pitchFamily="34" charset="0"/>
              </a:rPr>
            </a:br>
            <a:r>
              <a:rPr lang="de-DE" altLang="cs-CZ" sz="2000" i="1">
                <a:latin typeface="Calibri" panose="020F0502020204030204" pitchFamily="34" charset="0"/>
              </a:rPr>
              <a:t>jejíž důsledky postihnou celé dnešní i budoucí generace, ponesou je jako zasloužený a plně mu náležející trest.(…) Tento národ… jeví</a:t>
            </a:r>
            <a:br>
              <a:rPr lang="de-DE" altLang="cs-CZ" sz="2000" i="1">
                <a:latin typeface="Calibri" panose="020F0502020204030204" pitchFamily="34" charset="0"/>
              </a:rPr>
            </a:br>
            <a:r>
              <a:rPr lang="de-DE" altLang="cs-CZ" sz="2000" i="1">
                <a:latin typeface="Calibri" panose="020F0502020204030204" pitchFamily="34" charset="0"/>
              </a:rPr>
              <a:t>se nám už jen jako veliká lidská nestvůra (…) </a:t>
            </a:r>
            <a:br>
              <a:rPr lang="de-DE" altLang="cs-CZ" sz="2000" i="1">
                <a:latin typeface="Calibri" panose="020F0502020204030204" pitchFamily="34" charset="0"/>
              </a:rPr>
            </a:br>
            <a:r>
              <a:rPr lang="de-DE" altLang="cs-CZ" sz="2000" i="1">
                <a:latin typeface="Calibri" panose="020F0502020204030204" pitchFamily="34" charset="0"/>
              </a:rPr>
              <a:t>Řekli jsme si, že německý problém v republice musíme definitivně vylikvidovat." </a:t>
            </a:r>
          </a:p>
          <a:p>
            <a:pPr hangingPunct="1">
              <a:lnSpc>
                <a:spcPct val="100000"/>
              </a:lnSpc>
            </a:pPr>
            <a:r>
              <a:rPr lang="de-DE" altLang="cs-CZ" sz="2000">
                <a:latin typeface="Calibri" panose="020F0502020204030204" pitchFamily="34" charset="0"/>
              </a:rPr>
              <a:t>						E. Beneš v Brně </a:t>
            </a:r>
            <a:br>
              <a:rPr lang="de-DE" altLang="cs-CZ" sz="2000">
                <a:latin typeface="Calibri" panose="020F0502020204030204" pitchFamily="34" charset="0"/>
              </a:rPr>
            </a:br>
            <a:r>
              <a:rPr lang="de-DE" altLang="cs-CZ" sz="2000">
                <a:latin typeface="Calibri" panose="020F0502020204030204" pitchFamily="34" charset="0"/>
              </a:rPr>
              <a:t>						12. května 1945</a:t>
            </a:r>
          </a:p>
          <a:p>
            <a:pPr hangingPunct="1">
              <a:lnSpc>
                <a:spcPct val="100000"/>
              </a:lnSpc>
            </a:pPr>
            <a:endParaRPr lang="de-DE" altLang="cs-CZ" sz="2000">
              <a:latin typeface="Calibri" panose="020F0502020204030204" pitchFamily="34" charset="0"/>
            </a:endParaRPr>
          </a:p>
          <a:p>
            <a:pPr hangingPunct="1">
              <a:lnSpc>
                <a:spcPct val="100000"/>
              </a:lnSpc>
            </a:pPr>
            <a:r>
              <a:rPr lang="de-DE" altLang="cs-CZ" sz="2000" i="1">
                <a:latin typeface="Calibri" panose="020F0502020204030204" pitchFamily="34" charset="0"/>
              </a:rPr>
              <a:t>„Bude třeba (…) vylikvidovat zejména nekompromisně Němce v českých zemích </a:t>
            </a:r>
            <a:br>
              <a:rPr lang="de-DE" altLang="cs-CZ" sz="2000" i="1">
                <a:latin typeface="Calibri" panose="020F0502020204030204" pitchFamily="34" charset="0"/>
              </a:rPr>
            </a:br>
            <a:r>
              <a:rPr lang="de-DE" altLang="cs-CZ" sz="2000" i="1">
                <a:latin typeface="Calibri" panose="020F0502020204030204" pitchFamily="34" charset="0"/>
              </a:rPr>
              <a:t>a Maďary na Slovensku, jak se jen likvidace </a:t>
            </a:r>
            <a:br>
              <a:rPr lang="de-DE" altLang="cs-CZ" sz="2000" i="1">
                <a:latin typeface="Calibri" panose="020F0502020204030204" pitchFamily="34" charset="0"/>
              </a:rPr>
            </a:br>
            <a:r>
              <a:rPr lang="de-DE" altLang="cs-CZ" sz="2000" i="1">
                <a:latin typeface="Calibri" panose="020F0502020204030204" pitchFamily="34" charset="0"/>
              </a:rPr>
              <a:t>ta dá v zájmu jednotného národního státu Čechů a Slováků provést." </a:t>
            </a:r>
          </a:p>
          <a:p>
            <a:pPr hangingPunct="1">
              <a:lnSpc>
                <a:spcPct val="100000"/>
              </a:lnSpc>
            </a:pPr>
            <a:r>
              <a:rPr lang="de-DE" altLang="cs-CZ" sz="2000">
                <a:latin typeface="Calibri" panose="020F0502020204030204" pitchFamily="34" charset="0"/>
              </a:rPr>
              <a:t>		E. Beneš na Staroměstském náměstí </a:t>
            </a:r>
            <a:br>
              <a:rPr lang="de-DE" altLang="cs-CZ" sz="2000">
                <a:latin typeface="Calibri" panose="020F0502020204030204" pitchFamily="34" charset="0"/>
              </a:rPr>
            </a:br>
            <a:r>
              <a:rPr lang="de-DE" altLang="cs-CZ" sz="2000">
                <a:latin typeface="Calibri" panose="020F0502020204030204" pitchFamily="34" charset="0"/>
              </a:rPr>
              <a:t>		16. května 1945</a:t>
            </a:r>
          </a:p>
        </p:txBody>
      </p:sp>
      <p:pic>
        <p:nvPicPr>
          <p:cNvPr id="11266" name="Picture 2">
            <a:extLst>
              <a:ext uri="{FF2B5EF4-FFF2-40B4-BE49-F238E27FC236}">
                <a16:creationId xmlns:a16="http://schemas.microsoft.com/office/drawing/2014/main" id="{994D5619-DAD5-431B-A5D2-CE702B0AE195}"/>
              </a:ext>
            </a:extLst>
          </p:cNvPr>
          <p:cNvPicPr>
            <a:picLocks noChangeAspect="1" noChangeArrowheads="1"/>
          </p:cNvPicPr>
          <p:nvPr/>
        </p:nvPicPr>
        <p:blipFill>
          <a:blip r:embed="rId3">
            <a:lum contrast="18000"/>
            <a:extLst>
              <a:ext uri="{28A0092B-C50C-407E-A947-70E740481C1C}">
                <a14:useLocalDpi xmlns:a14="http://schemas.microsoft.com/office/drawing/2010/main" val="0"/>
              </a:ext>
            </a:extLst>
          </a:blip>
          <a:srcRect/>
          <a:stretch>
            <a:fillRect/>
          </a:stretch>
        </p:blipFill>
        <p:spPr bwMode="auto">
          <a:xfrm>
            <a:off x="5295900" y="1776413"/>
            <a:ext cx="3548063" cy="4441825"/>
          </a:xfrm>
          <a:prstGeom prst="rect">
            <a:avLst/>
          </a:prstGeom>
          <a:noFill/>
          <a:ln>
            <a:noFill/>
          </a:ln>
          <a:effectLst/>
          <a:extLst>
            <a:ext uri="{909E8E84-426E-40DD-AFC4-6F175D3DCCD1}">
              <a14:hiddenFill xmlns:a14="http://schemas.microsoft.com/office/drawing/2010/main">
                <a:blipFill dpi="0" rotWithShape="0">
                  <a:blip>
                    <a:lum contrast="1800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67" name="Rectangle 3">
            <a:extLst>
              <a:ext uri="{FF2B5EF4-FFF2-40B4-BE49-F238E27FC236}">
                <a16:creationId xmlns:a16="http://schemas.microsoft.com/office/drawing/2014/main" id="{F3082083-0AE3-4EDB-9371-07D55DBA7CAF}"/>
              </a:ext>
            </a:extLst>
          </p:cNvPr>
          <p:cNvSpPr>
            <a:spLocks noChangeArrowheads="1"/>
          </p:cNvSpPr>
          <p:nvPr/>
        </p:nvSpPr>
        <p:spPr bwMode="auto">
          <a:xfrm>
            <a:off x="1751013" y="180975"/>
            <a:ext cx="2568575" cy="700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hangingPunct="1">
              <a:lnSpc>
                <a:spcPct val="100000"/>
              </a:lnSpc>
            </a:pPr>
            <a:r>
              <a:rPr lang="de-DE" altLang="cs-CZ" sz="4000">
                <a:latin typeface="Arial Black" panose="020B0A04020102020204" pitchFamily="34" charset="0"/>
              </a:rPr>
              <a:t>Odsun</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a:extLst>
              <a:ext uri="{FF2B5EF4-FFF2-40B4-BE49-F238E27FC236}">
                <a16:creationId xmlns:a16="http://schemas.microsoft.com/office/drawing/2014/main" id="{60486A01-73A0-4208-87AA-86E8B3013A62}"/>
              </a:ext>
            </a:extLst>
          </p:cNvPr>
          <p:cNvSpPr>
            <a:spLocks noGrp="1" noChangeArrowheads="1"/>
          </p:cNvSpPr>
          <p:nvPr>
            <p:ph type="body" idx="4294967295"/>
          </p:nvPr>
        </p:nvSpPr>
        <p:spPr>
          <a:xfrm>
            <a:off x="539750" y="1260475"/>
            <a:ext cx="9070975" cy="6083300"/>
          </a:xfrm>
          <a:ln/>
        </p:spPr>
        <p:txBody>
          <a:bodyPr/>
          <a:lstStyle/>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Ad 2) </a:t>
            </a:r>
          </a:p>
          <a:p>
            <a:pPr marL="431800" indent="-323850">
              <a:buSzPct val="45000"/>
              <a:buFont typeface="Wingdings" panose="05000000000000000000"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Ztráta Podkarpatské Rusi --&gt; SSSR </a:t>
            </a:r>
          </a:p>
          <a:p>
            <a:pPr marL="431800" indent="-32385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u="sng"/>
              <a:t>Odsun němců </a:t>
            </a:r>
          </a:p>
          <a:p>
            <a:pPr marL="431800" indent="-323850">
              <a:buFont typeface="StarSymbol" charset="0"/>
              <a:buAutoNum type="arabi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a:t>
            </a:r>
            <a:r>
              <a:rPr lang="en-US" altLang="cs-CZ" b="1"/>
              <a:t>Divoký</a:t>
            </a:r>
            <a:r>
              <a:rPr lang="en-US" altLang="cs-CZ"/>
              <a:t> ( do ledna 1946)</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660 tisíc osob</a:t>
            </a:r>
            <a:r>
              <a:rPr lang="en-US" altLang="cs-CZ"/>
              <a:t>, </a:t>
            </a:r>
            <a:r>
              <a:rPr lang="en-US" altLang="cs-CZ" b="1"/>
              <a:t>živelné vyhánění</a:t>
            </a:r>
            <a:r>
              <a:rPr lang="en-US" altLang="cs-CZ"/>
              <a:t>, </a:t>
            </a:r>
            <a:r>
              <a:rPr lang="en-US" altLang="cs-CZ" b="1"/>
              <a:t>spojeno s násilnými akcemi, revoluční gardy, 20-25 tis mrtvých</a:t>
            </a:r>
          </a:p>
          <a:p>
            <a:pPr marL="1727200" lvl="3"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Např. Brňenský pochod smrti, "lidový soud" V Lanškrouně, Ústecký masakr, Masakr na Švédských šancích u Horních Moštěnic  a další...</a:t>
            </a:r>
          </a:p>
          <a:p>
            <a:pPr marL="431800" indent="-323850">
              <a:buFont typeface="StarSymbol" charset="0"/>
              <a:buAutoNum type="arabicPare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a:t> </a:t>
            </a:r>
            <a:r>
              <a:rPr lang="en-US" altLang="cs-CZ" b="1"/>
              <a:t>Organizovaný</a:t>
            </a:r>
            <a:r>
              <a:rPr lang="en-US" altLang="cs-CZ"/>
              <a:t> (rok 1946) --&gt; na základě rozhodnutí velmocí (Postupim)</a:t>
            </a:r>
          </a:p>
          <a:p>
            <a:pPr marL="1079500" lvl="4" indent="-215900">
              <a:buSzPct val="45000"/>
              <a:buFont typeface="Wingdings" panose="05000000000000000000"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cs-CZ" b="1"/>
              <a:t>2 256 000 osob, Internační tábory, označování a další protiněmecká opatření, sebou jen 30-50 kg zavazadlo bez ceností</a:t>
            </a:r>
          </a:p>
        </p:txBody>
      </p:sp>
      <p:sp>
        <p:nvSpPr>
          <p:cNvPr id="12290" name="AutoShape 2">
            <a:extLst>
              <a:ext uri="{FF2B5EF4-FFF2-40B4-BE49-F238E27FC236}">
                <a16:creationId xmlns:a16="http://schemas.microsoft.com/office/drawing/2014/main" id="{E3CD8C06-011E-4C50-ACC9-345573479ECB}"/>
              </a:ext>
            </a:extLst>
          </p:cNvPr>
          <p:cNvSpPr>
            <a:spLocks noChangeArrowheads="1"/>
          </p:cNvSpPr>
          <p:nvPr/>
        </p:nvSpPr>
        <p:spPr bwMode="auto">
          <a:xfrm>
            <a:off x="2160588" y="360363"/>
            <a:ext cx="6840537" cy="1260475"/>
          </a:xfrm>
          <a:prstGeom prst="roundRect">
            <a:avLst>
              <a:gd name="adj" fmla="val 125"/>
            </a:avLst>
          </a:prstGeom>
          <a:solidFill>
            <a:srgbClr val="99CCFF"/>
          </a:solidFill>
          <a:ln w="9525"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nchor="ctr" anchorCtr="1"/>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r>
              <a:rPr lang="de-DE" altLang="cs-CZ"/>
              <a:t>	</a:t>
            </a:r>
            <a:r>
              <a:rPr lang="de-DE" altLang="cs-CZ" b="1"/>
              <a:t>„Čo som mal s nimi robiť, keď sme im postrieľali rodičov?“</a:t>
            </a:r>
          </a:p>
        </p:txBody>
      </p:sp>
      <p:sp>
        <p:nvSpPr>
          <p:cNvPr id="12291" name="Rectangle 3">
            <a:extLst>
              <a:ext uri="{FF2B5EF4-FFF2-40B4-BE49-F238E27FC236}">
                <a16:creationId xmlns:a16="http://schemas.microsoft.com/office/drawing/2014/main" id="{FCCE306B-0CE1-45EF-8E8B-EBCBA88E7595}"/>
              </a:ext>
            </a:extLst>
          </p:cNvPr>
          <p:cNvSpPr>
            <a:spLocks noChangeArrowheads="1"/>
          </p:cNvSpPr>
          <p:nvPr/>
        </p:nvSpPr>
        <p:spPr bwMode="auto">
          <a:xfrm>
            <a:off x="2879725" y="1800225"/>
            <a:ext cx="5040313" cy="5576888"/>
          </a:xfrm>
          <a:prstGeom prst="rect">
            <a:avLst/>
          </a:prstGeom>
          <a:solidFill>
            <a:srgbClr val="83CA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marL="215900" indent="-21590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hangingPunct="1">
              <a:lnSpc>
                <a:spcPct val="100000"/>
              </a:lnSpc>
              <a:buClr>
                <a:srgbClr val="FFFFFF"/>
              </a:buClr>
              <a:buSzPct val="45000"/>
              <a:buFont typeface="Arial" panose="020B0604020202020204" pitchFamily="34" charset="0"/>
              <a:buChar char="•"/>
            </a:pPr>
            <a:r>
              <a:rPr lang="de-DE" altLang="cs-CZ">
                <a:latin typeface="Calibri" panose="020F0502020204030204" pitchFamily="34" charset="0"/>
              </a:rPr>
              <a:t> Němci museli nosit na paži bílé pásky s písmenem</a:t>
            </a:r>
            <a:br>
              <a:rPr lang="de-DE" altLang="cs-CZ">
                <a:latin typeface="Calibri" panose="020F0502020204030204" pitchFamily="34" charset="0"/>
              </a:rPr>
            </a:br>
            <a:r>
              <a:rPr lang="de-DE" altLang="cs-CZ">
                <a:latin typeface="Calibri" panose="020F0502020204030204" pitchFamily="34" charset="0"/>
              </a:rPr>
              <a:t>    N (N jako Němec), někdy s hákovým křížem</a:t>
            </a:r>
          </a:p>
          <a:p>
            <a:pPr hangingPunct="1">
              <a:lnSpc>
                <a:spcPct val="100000"/>
              </a:lnSpc>
              <a:buClr>
                <a:srgbClr val="FFFFFF"/>
              </a:buClr>
              <a:buSzPct val="45000"/>
              <a:buFont typeface="Arial" panose="020B0604020202020204" pitchFamily="34" charset="0"/>
              <a:buChar char="•"/>
            </a:pPr>
            <a:r>
              <a:rPr lang="de-DE" altLang="cs-CZ">
                <a:latin typeface="Calibri" panose="020F0502020204030204" pitchFamily="34" charset="0"/>
              </a:rPr>
              <a:t> příděly potravin – stejné množství jako pro Židy </a:t>
            </a:r>
            <a:br>
              <a:rPr lang="de-DE" altLang="cs-CZ">
                <a:latin typeface="Calibri" panose="020F0502020204030204" pitchFamily="34" charset="0"/>
              </a:rPr>
            </a:br>
            <a:r>
              <a:rPr lang="de-DE" altLang="cs-CZ">
                <a:latin typeface="Calibri" panose="020F0502020204030204" pitchFamily="34" charset="0"/>
              </a:rPr>
              <a:t>    za války</a:t>
            </a:r>
          </a:p>
          <a:p>
            <a:pPr hangingPunct="1">
              <a:lnSpc>
                <a:spcPct val="100000"/>
              </a:lnSpc>
              <a:buClr>
                <a:srgbClr val="FFFFFF"/>
              </a:buClr>
              <a:buSzPct val="45000"/>
              <a:buFont typeface="Arial" panose="020B0604020202020204" pitchFamily="34" charset="0"/>
              <a:buChar char="•"/>
            </a:pPr>
            <a:r>
              <a:rPr lang="de-DE" altLang="cs-CZ">
                <a:latin typeface="Calibri" panose="020F0502020204030204" pitchFamily="34" charset="0"/>
              </a:rPr>
              <a:t> často nesměli Němci používat veřejné dopravní </a:t>
            </a:r>
            <a:br>
              <a:rPr lang="de-DE" altLang="cs-CZ">
                <a:latin typeface="Calibri" panose="020F0502020204030204" pitchFamily="34" charset="0"/>
              </a:rPr>
            </a:br>
            <a:r>
              <a:rPr lang="de-DE" altLang="cs-CZ">
                <a:latin typeface="Calibri" panose="020F0502020204030204" pitchFamily="34" charset="0"/>
              </a:rPr>
              <a:t>    prostředky nebo navštěvovat veřejná zařízení,</a:t>
            </a:r>
            <a:br>
              <a:rPr lang="de-DE" altLang="cs-CZ">
                <a:latin typeface="Calibri" panose="020F0502020204030204" pitchFamily="34" charset="0"/>
              </a:rPr>
            </a:br>
            <a:r>
              <a:rPr lang="de-DE" altLang="cs-CZ">
                <a:latin typeface="Calibri" panose="020F0502020204030204" pitchFamily="34" charset="0"/>
              </a:rPr>
              <a:t>    např. kina, divadla, nesměli používat rádio </a:t>
            </a:r>
            <a:br>
              <a:rPr lang="de-DE" altLang="cs-CZ">
                <a:latin typeface="Calibri" panose="020F0502020204030204" pitchFamily="34" charset="0"/>
              </a:rPr>
            </a:br>
            <a:r>
              <a:rPr lang="de-DE" altLang="cs-CZ">
                <a:latin typeface="Calibri" panose="020F0502020204030204" pitchFamily="34" charset="0"/>
              </a:rPr>
              <a:t>    a telegrafní přístroje</a:t>
            </a:r>
          </a:p>
          <a:p>
            <a:pPr hangingPunct="1">
              <a:lnSpc>
                <a:spcPct val="100000"/>
              </a:lnSpc>
              <a:buClr>
                <a:srgbClr val="FFFFFF"/>
              </a:buClr>
              <a:buSzPct val="45000"/>
              <a:buFont typeface="Arial" panose="020B0604020202020204" pitchFamily="34" charset="0"/>
              <a:buChar char="•"/>
            </a:pPr>
            <a:r>
              <a:rPr lang="de-DE" altLang="cs-CZ">
                <a:latin typeface="Calibri" panose="020F0502020204030204" pitchFamily="34" charset="0"/>
              </a:rPr>
              <a:t> v noci nesměli vycházet bez zvláštního povolení</a:t>
            </a:r>
          </a:p>
          <a:p>
            <a:pPr hangingPunct="1">
              <a:lnSpc>
                <a:spcPct val="100000"/>
              </a:lnSpc>
              <a:buClr>
                <a:srgbClr val="FFFFFF"/>
              </a:buClr>
              <a:buSzPct val="45000"/>
              <a:buFont typeface="Arial" panose="020B0604020202020204" pitchFamily="34" charset="0"/>
              <a:buChar char="•"/>
            </a:pPr>
            <a:r>
              <a:rPr lang="de-DE" altLang="cs-CZ">
                <a:latin typeface="Calibri" panose="020F0502020204030204" pitchFamily="34" charset="0"/>
              </a:rPr>
              <a:t> všechny německé školy, včetně vysokých škol byly</a:t>
            </a:r>
            <a:br>
              <a:rPr lang="de-DE" altLang="cs-CZ">
                <a:latin typeface="Calibri" panose="020F0502020204030204" pitchFamily="34" charset="0"/>
              </a:rPr>
            </a:br>
            <a:r>
              <a:rPr lang="de-DE" altLang="cs-CZ">
                <a:latin typeface="Calibri" panose="020F0502020204030204" pitchFamily="34" charset="0"/>
              </a:rPr>
              <a:t>    zavřené</a:t>
            </a:r>
          </a:p>
          <a:p>
            <a:pPr hangingPunct="1">
              <a:lnSpc>
                <a:spcPct val="100000"/>
              </a:lnSpc>
              <a:buClr>
                <a:srgbClr val="FFFFFF"/>
              </a:buClr>
              <a:buSzPct val="45000"/>
              <a:buFont typeface="Arial" panose="020B0604020202020204" pitchFamily="34" charset="0"/>
              <a:buChar char="•"/>
            </a:pPr>
            <a:r>
              <a:rPr lang="de-DE" altLang="cs-CZ">
                <a:latin typeface="Calibri" panose="020F0502020204030204" pitchFamily="34" charset="0"/>
              </a:rPr>
              <a:t> bylo zastaveno vydávání německých novin </a:t>
            </a:r>
            <a:br>
              <a:rPr lang="de-DE" altLang="cs-CZ">
                <a:latin typeface="Calibri" panose="020F0502020204030204" pitchFamily="34" charset="0"/>
              </a:rPr>
            </a:br>
            <a:r>
              <a:rPr lang="de-DE" altLang="cs-CZ">
                <a:latin typeface="Calibri" panose="020F0502020204030204" pitchFamily="34" charset="0"/>
              </a:rPr>
              <a:t>    a německé rozhlasové vysílání a na veřejnosti bylo</a:t>
            </a:r>
            <a:br>
              <a:rPr lang="de-DE" altLang="cs-CZ">
                <a:latin typeface="Calibri" panose="020F0502020204030204" pitchFamily="34" charset="0"/>
              </a:rPr>
            </a:br>
            <a:r>
              <a:rPr lang="de-DE" altLang="cs-CZ">
                <a:latin typeface="Calibri" panose="020F0502020204030204" pitchFamily="34" charset="0"/>
              </a:rPr>
              <a:t>    zakázáno mluvit německy</a:t>
            </a:r>
          </a:p>
          <a:p>
            <a:pPr hangingPunct="1">
              <a:lnSpc>
                <a:spcPct val="100000"/>
              </a:lnSpc>
              <a:buClr>
                <a:srgbClr val="FFFFFF"/>
              </a:buClr>
              <a:buSzPct val="45000"/>
              <a:buFont typeface="Arial" panose="020B0604020202020204" pitchFamily="34" charset="0"/>
              <a:buChar char="•"/>
            </a:pPr>
            <a:r>
              <a:rPr lang="de-DE" altLang="cs-CZ">
                <a:latin typeface="Calibri" panose="020F0502020204030204" pitchFamily="34" charset="0"/>
              </a:rPr>
              <a:t> všeobecná pracovní povinnost, kdy byli </a:t>
            </a:r>
            <a:br>
              <a:rPr lang="de-DE" altLang="cs-CZ">
                <a:latin typeface="Calibri" panose="020F0502020204030204" pitchFamily="34" charset="0"/>
              </a:rPr>
            </a:br>
            <a:r>
              <a:rPr lang="de-DE" altLang="cs-CZ">
                <a:latin typeface="Calibri" panose="020F0502020204030204" pitchFamily="34" charset="0"/>
              </a:rPr>
              <a:t>    nasazování především na odstraňování válečných </a:t>
            </a:r>
            <a:br>
              <a:rPr lang="de-DE" altLang="cs-CZ">
                <a:latin typeface="Calibri" panose="020F0502020204030204" pitchFamily="34" charset="0"/>
              </a:rPr>
            </a:br>
            <a:r>
              <a:rPr lang="de-DE" altLang="cs-CZ">
                <a:latin typeface="Calibri" panose="020F0502020204030204" pitchFamily="34" charset="0"/>
              </a:rPr>
              <a:t>    škod</a:t>
            </a:r>
          </a:p>
        </p:txBody>
      </p:sp>
    </p:spTree>
  </p:cSld>
  <p:clrMapOvr>
    <a:masterClrMapping/>
  </p:clrMapOvr>
  <p:transition spd="med"/>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additive="repl">
                                        <p:cTn id="6" dur="1" fill="hold">
                                          <p:stCondLst>
                                            <p:cond delay="0"/>
                                          </p:stCondLst>
                                        </p:cTn>
                                        <p:tgtEl>
                                          <p:spTgt spid="12290"/>
                                        </p:tgtEl>
                                        <p:attrNameLst>
                                          <p:attrName>style.visibility</p:attrName>
                                        </p:attrNameLst>
                                      </p:cBhvr>
                                      <p:to>
                                        <p:strVal val="visible"/>
                                      </p:to>
                                    </p:set>
                                    <p:animEffect transition="in" filter="slide(fromBottom)">
                                      <p:cBhvr additive="repl">
                                        <p:cTn id="7" dur="500"/>
                                        <p:tgtEl>
                                          <p:spTgt spid="122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additive="repl">
                                        <p:cTn id="11" dur="1" fill="hold">
                                          <p:stCondLst>
                                            <p:cond delay="0"/>
                                          </p:stCondLst>
                                        </p:cTn>
                                        <p:tgtEl>
                                          <p:spTgt spid="12291"/>
                                        </p:tgtEl>
                                        <p:attrNameLst>
                                          <p:attrName>style.visibility</p:attrName>
                                        </p:attrNameLst>
                                      </p:cBhvr>
                                      <p:to>
                                        <p:strVal val="visible"/>
                                      </p:to>
                                    </p:set>
                                    <p:animEffect transition="in" filter="slide(fromBottom)">
                                      <p:cBhvr additive="repl">
                                        <p:cTn id="12"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D8FF1673-B3AA-41F4-95DB-634FCD961256}"/>
              </a:ext>
            </a:extLst>
          </p:cNvPr>
          <p:cNvSpPr>
            <a:spLocks noChangeArrowheads="1"/>
          </p:cNvSpPr>
          <p:nvPr/>
        </p:nvSpPr>
        <p:spPr bwMode="auto">
          <a:xfrm>
            <a:off x="490538" y="166688"/>
            <a:ext cx="6643687"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cap="flat">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hangingPunct="1">
              <a:lnSpc>
                <a:spcPct val="100000"/>
              </a:lnSpc>
            </a:pPr>
            <a:r>
              <a:rPr lang="de-DE" altLang="cs-CZ" sz="3600" b="1">
                <a:latin typeface="Calibri" panose="020F0502020204030204" pitchFamily="34" charset="0"/>
                <a:cs typeface="Calibri" panose="020F0502020204030204" pitchFamily="34" charset="0"/>
              </a:rPr>
              <a:t>Ústí nad Labem 31. července 1945</a:t>
            </a:r>
          </a:p>
        </p:txBody>
      </p:sp>
      <p:sp>
        <p:nvSpPr>
          <p:cNvPr id="13314" name="Rectangle 2">
            <a:extLst>
              <a:ext uri="{FF2B5EF4-FFF2-40B4-BE49-F238E27FC236}">
                <a16:creationId xmlns:a16="http://schemas.microsoft.com/office/drawing/2014/main" id="{F7211A24-7D9D-4874-8085-7352351A529B}"/>
              </a:ext>
            </a:extLst>
          </p:cNvPr>
          <p:cNvSpPr>
            <a:spLocks noChangeArrowheads="1"/>
          </p:cNvSpPr>
          <p:nvPr/>
        </p:nvSpPr>
        <p:spPr bwMode="auto">
          <a:xfrm>
            <a:off x="196850" y="1211263"/>
            <a:ext cx="5953125" cy="5200650"/>
          </a:xfrm>
          <a:prstGeom prst="rect">
            <a:avLst/>
          </a:prstGeom>
          <a:solidFill>
            <a:srgbClr val="FFFF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hangingPunct="1">
              <a:lnSpc>
                <a:spcPct val="100000"/>
              </a:lnSpc>
            </a:pPr>
            <a:r>
              <a:rPr lang="de-DE" altLang="cs-CZ" sz="1600" u="sng">
                <a:latin typeface="Calibri" panose="020F0502020204030204" pitchFamily="34" charset="0"/>
              </a:rPr>
              <a:t>Podle oficiálního šetření byl průběh takový: </a:t>
            </a:r>
            <a:br>
              <a:rPr lang="de-DE" altLang="cs-CZ" sz="1600" u="sng">
                <a:latin typeface="Calibri" panose="020F0502020204030204" pitchFamily="34" charset="0"/>
              </a:rPr>
            </a:br>
            <a:br>
              <a:rPr lang="de-DE" altLang="cs-CZ" sz="1600" u="sng">
                <a:latin typeface="Calibri" panose="020F0502020204030204" pitchFamily="34" charset="0"/>
              </a:rPr>
            </a:br>
            <a:r>
              <a:rPr lang="de-DE" altLang="cs-CZ" sz="1600" i="1">
                <a:latin typeface="Calibri" panose="020F0502020204030204" pitchFamily="34" charset="0"/>
              </a:rPr>
              <a:t>V 15.30 došlo k obrovské explozi v ústecké městské čtvrti Krásné Březno,  při které  přišlo o život pět českých vojáků </a:t>
            </a:r>
            <a:br>
              <a:rPr lang="de-DE" altLang="cs-CZ" sz="1600" i="1">
                <a:latin typeface="Calibri" panose="020F0502020204030204" pitchFamily="34" charset="0"/>
              </a:rPr>
            </a:br>
            <a:r>
              <a:rPr lang="de-DE" altLang="cs-CZ" sz="1600" i="1">
                <a:latin typeface="Calibri" panose="020F0502020204030204" pitchFamily="34" charset="0"/>
              </a:rPr>
              <a:t>a asi dvacet pět německých pomocných sil. Rychle rozšířil názor,  že za výbuchem stojí tajné bojové jednotky werwolf. Současně s explozí, která byla dobře viditelná z centra města, začala  na třech místech nezávisle pomsta na Němcích právě stojících v blízkosti. Na základě bílých pásek na rukávech byli totiž snadno rozpoznatelní.  Násilí se účastnili vojáci, revoluční gardisté, několik rudoarmějců, ale také civilisté.  </a:t>
            </a:r>
            <a:br>
              <a:rPr lang="de-DE" altLang="cs-CZ" sz="1600" i="1">
                <a:latin typeface="Calibri" panose="020F0502020204030204" pitchFamily="34" charset="0"/>
              </a:rPr>
            </a:br>
            <a:br>
              <a:rPr lang="de-DE" altLang="cs-CZ" sz="1600" i="1">
                <a:latin typeface="Calibri" panose="020F0502020204030204" pitchFamily="34" charset="0"/>
              </a:rPr>
            </a:br>
            <a:r>
              <a:rPr lang="de-DE" altLang="cs-CZ" sz="1600" i="1">
                <a:latin typeface="Calibri" panose="020F0502020204030204" pitchFamily="34" charset="0"/>
              </a:rPr>
              <a:t>Na náměstí  byli utopeni v protipožární nádrži, mezi nimi minimálně jeden kojenec. Totéž hrozilo i Čechům, kteří chtěli napadeným Němcům pomoci, jako např. v případě ústeckého předsedy národního výboru. Nejhorší byla situace na mostě přes Labe, kde českoslovenští vojáci házeli německé civilisty do řeky.  Podle svědků byla do vody shozena i žena s dětským kočárkem.  Podle svědectví se z mostu na lidi shozené do vody také střílelo. Řeka odnesla některé mrtvoly až do Saska. Také tato okolnost ztěžovala přesné určení počtu obětí. Pozdější šetření se však shodla na čísle 40 mrtvých Němců…</a:t>
            </a:r>
          </a:p>
        </p:txBody>
      </p:sp>
      <p:pic>
        <p:nvPicPr>
          <p:cNvPr id="13315" name="Picture 3">
            <a:extLst>
              <a:ext uri="{FF2B5EF4-FFF2-40B4-BE49-F238E27FC236}">
                <a16:creationId xmlns:a16="http://schemas.microsoft.com/office/drawing/2014/main" id="{AADA27A3-E14F-4544-BF4E-594C07A641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0313" y="1239838"/>
            <a:ext cx="3516312" cy="5238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6" name="Rectangle 4">
            <a:extLst>
              <a:ext uri="{FF2B5EF4-FFF2-40B4-BE49-F238E27FC236}">
                <a16:creationId xmlns:a16="http://schemas.microsoft.com/office/drawing/2014/main" id="{0BABDDFA-2422-4D7C-9A50-6F6F9265575B}"/>
              </a:ext>
            </a:extLst>
          </p:cNvPr>
          <p:cNvSpPr>
            <a:spLocks noChangeArrowheads="1"/>
          </p:cNvSpPr>
          <p:nvPr/>
        </p:nvSpPr>
        <p:spPr bwMode="auto">
          <a:xfrm>
            <a:off x="6310313" y="6696075"/>
            <a:ext cx="3492500" cy="515938"/>
          </a:xfrm>
          <a:prstGeom prst="rect">
            <a:avLst/>
          </a:prstGeom>
          <a:solidFill>
            <a:srgbClr val="FFFF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hangingPunct="1">
              <a:lnSpc>
                <a:spcPct val="100000"/>
              </a:lnSpc>
            </a:pPr>
            <a:r>
              <a:rPr lang="de-DE" altLang="cs-CZ" sz="1400">
                <a:latin typeface="Calibri" panose="020F0502020204030204" pitchFamily="34" charset="0"/>
              </a:rPr>
              <a:t>Masakr Němců na mostě přes Labe v Ústí nad Labem na dobové kresbě</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iv Office">
  <a:themeElements>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tiv Offic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tiv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tiv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tiv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tiv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tiv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tiv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tiv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tiv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tiv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tiv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tiv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tiv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tiv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tiv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tiv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tiv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tiv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tiv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tiv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tiv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iv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TotalTime>
  <Application>Microsoft Office PowerPoint</Application>
  <PresentationFormat>Vlastní</PresentationFormat>
  <Slides>13</Slides>
  <Notes>13</Notes>
  <HiddenSlides>0</HiddenSlides>
  <ScaleCrop>false</ScaleCrop>
  <HeadingPairs>
    <vt:vector size="4" baseType="variant">
      <vt:variant>
        <vt:lpstr>Motiv</vt:lpstr>
      </vt:variant>
      <vt:variant>
        <vt:i4>3</vt:i4>
      </vt:variant>
      <vt:variant>
        <vt:lpstr>Nadpisy snímků</vt:lpstr>
      </vt:variant>
      <vt:variant>
        <vt:i4>13</vt:i4>
      </vt:variant>
    </vt:vector>
  </HeadingPairs>
  <TitlesOfParts>
    <vt:vector size="16" baseType="lpstr">
      <vt:lpstr>Motiv Office</vt:lpstr>
      <vt:lpstr>Motiv Office</vt:lpstr>
      <vt:lpstr>Motiv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cp:revision>35</cp:revision>
  <cp:lastPrinted>1601-01-01T00:00:00Z</cp:lastPrinted>
  <dcterms:created xsi:type="dcterms:W3CDTF">2009-04-16T09:32:32Z</dcterms:created>
  <dcterms:modified xsi:type="dcterms:W3CDTF">2020-05-01T11:27:01Z</dcterms:modified>
</cp:coreProperties>
</file>