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A52CD1-D8FC-4145-9A11-941646D222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6AEED-40E0-4E36-8100-CC2D2D71037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B65F0-C367-460B-A035-7B9E26E3A7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3AE5F-BF5C-4BCF-866B-C4669724565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027687-B761-4A8A-AED7-17D9026D906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1D460-E752-4F3E-A24B-6C0AB664A2B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C5488-E759-490B-8DE9-A01DF606FB5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2BC00F-0F7A-44D3-B6CA-6666A1C0575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7D6E2-BBC9-414F-9899-5CA787731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81F97-1ECC-40C3-8B57-B1660869C22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0CB9CC-92E0-4F76-A00A-D26C9A361FB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4FD667-6A1D-4D6B-87D9-5528ECBDDB5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GLOBÁLNÍ  ZMĚNY</a:t>
            </a:r>
            <a:r>
              <a:rPr lang="en-IN" b="1" dirty="0" smtClean="0"/>
              <a:t> </a:t>
            </a:r>
            <a:endParaRPr lang="en-IN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 8. – 9. </a:t>
            </a:r>
            <a:r>
              <a:rPr lang="cs-CZ" dirty="0" err="1" smtClean="0"/>
              <a:t>roč</a:t>
            </a:r>
            <a:r>
              <a:rPr lang="cs-CZ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gz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1" y="-457201"/>
            <a:ext cx="9753601" cy="731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gz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42863"/>
            <a:ext cx="9753600" cy="731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gz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75" y="85725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g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027238"/>
            <a:ext cx="607695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g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-22225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gz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315416"/>
            <a:ext cx="9753600" cy="8295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g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gz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1" cy="7647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gz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66675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gz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gz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663" y="0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</TotalTime>
  <Words>10</Words>
  <Application>Microsoft Office PowerPoint</Application>
  <PresentationFormat>Předvádění na obrazovce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Shluk</vt:lpstr>
      <vt:lpstr>GLOBÁLNÍ  ZMĚNY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GLOBÁLNÍ  ZMĚNY</dc:title>
  <dc:subject>DigitalOfficePro Free Templates</dc:subject>
  <dc:creator>dell</dc:creator>
  <cp:keywords>Templates; PowerPoint; DigitalOfficePro; Free</cp:keywords>
  <cp:lastModifiedBy>dell</cp:lastModifiedBy>
  <cp:revision>13</cp:revision>
  <dcterms:created xsi:type="dcterms:W3CDTF">2020-04-26T10:27:17Z</dcterms:created>
  <dcterms:modified xsi:type="dcterms:W3CDTF">2020-04-26T13:45:38Z</dcterms:modified>
  <cp:category>Templates;PowerPoint</cp:category>
</cp:coreProperties>
</file>