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3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80" r:id="rId8"/>
    <p:sldId id="281" r:id="rId9"/>
    <p:sldId id="268" r:id="rId10"/>
    <p:sldId id="262" r:id="rId11"/>
    <p:sldId id="269" r:id="rId12"/>
    <p:sldId id="270" r:id="rId13"/>
    <p:sldId id="272" r:id="rId14"/>
    <p:sldId id="273" r:id="rId15"/>
    <p:sldId id="282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60"/>
  </p:normalViewPr>
  <p:slideViewPr>
    <p:cSldViewPr snapToObjects="1">
      <p:cViewPr varScale="1">
        <p:scale>
          <a:sx n="62" d="100"/>
          <a:sy n="62" d="100"/>
        </p:scale>
        <p:origin x="-134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7945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360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8669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24831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253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236539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81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1342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4658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3150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157624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9023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0469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8132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7124079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96095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EE979-591F-6746-9846-22236B8684EA}" type="datetimeFigureOut">
              <a:rPr lang="es-ES_tradnl" smtClean="0"/>
              <a:pPr/>
              <a:t>28/05/2020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A1406BC-0752-6F4A-B800-21854ED25280}" type="slidenum">
              <a:rPr lang="es-ES_tradnl" smtClean="0"/>
              <a:pPr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035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  <p:sldLayoutId id="2147483816" r:id="rId13"/>
    <p:sldLayoutId id="2147483817" r:id="rId14"/>
    <p:sldLayoutId id="2147483818" r:id="rId15"/>
    <p:sldLayoutId id="214748381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z/url?sa=i&amp;rct=j&amp;q=&amp;esrc=s&amp;source=images&amp;cd=&amp;cad=rja&amp;uact=8&amp;ved=0ahUKEwiC7tmg9JrXAhVFPxQKHR0yAlAQjRwIBw&amp;url=https://clipartxtras.com/categories/view/8eb6db169f13a08c637588b27f17dbb0b806e473/question-mark-clipart-background.html&amp;psig=AOvVaw3vl6GRXDvwp7sAsOOJ4utL&amp;ust=150954068728480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539244"/>
            <a:ext cx="4533876" cy="49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252536" y="389509"/>
            <a:ext cx="5943600" cy="1149735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PRESENT SIMPLE:</a:t>
            </a:r>
            <a:br>
              <a:rPr lang="cs-CZ" dirty="0" smtClean="0"/>
            </a:br>
            <a:r>
              <a:rPr lang="cs-CZ" dirty="0" smtClean="0"/>
              <a:t>QUESTIONS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Where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err="1" smtClean="0"/>
              <a:t>She</a:t>
            </a:r>
            <a:r>
              <a:rPr lang="cs-CZ" sz="4000" dirty="0" smtClean="0"/>
              <a:t> </a:t>
            </a:r>
            <a:r>
              <a:rPr lang="cs-CZ" sz="4000" dirty="0" err="1" smtClean="0"/>
              <a:t>sleeps</a:t>
            </a:r>
            <a:r>
              <a:rPr lang="cs-CZ" sz="4000" dirty="0" smtClean="0"/>
              <a:t> in her </a:t>
            </a:r>
            <a:r>
              <a:rPr lang="cs-CZ" sz="4000" dirty="0" err="1" smtClean="0"/>
              <a:t>bed</a:t>
            </a:r>
            <a:r>
              <a:rPr lang="cs-CZ" sz="4000" dirty="0" smtClean="0"/>
              <a:t>.</a:t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55576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SHE SLEEP?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Picture 2" descr="Bed clipart sleeping, Bed sleeping Transparent FREE for downloa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56992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When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>he </a:t>
            </a:r>
            <a:r>
              <a:rPr lang="cs-CZ" sz="4000" dirty="0" err="1" smtClean="0"/>
              <a:t>gets</a:t>
            </a:r>
            <a:r>
              <a:rPr lang="cs-CZ" sz="4000" dirty="0" smtClean="0"/>
              <a:t> up </a:t>
            </a:r>
            <a:r>
              <a:rPr lang="cs-CZ" sz="4000" dirty="0" err="1" smtClean="0"/>
              <a:t>at</a:t>
            </a:r>
            <a:r>
              <a:rPr lang="cs-CZ" sz="4000" dirty="0" smtClean="0"/>
              <a:t> 6 </a:t>
            </a:r>
            <a:r>
              <a:rPr lang="cs-CZ" sz="4000" dirty="0" err="1" smtClean="0"/>
              <a:t>o‘clock</a:t>
            </a:r>
            <a:r>
              <a:rPr lang="cs-CZ" sz="4000" dirty="0" smtClean="0"/>
              <a:t>.</a:t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55576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HE GET UP?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170" name="Picture 2" descr="Waking up in the morning clipart 3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16208"/>
            <a:ext cx="3310694" cy="271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21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Where</a:t>
            </a:r>
            <a:r>
              <a:rPr lang="cs-CZ" sz="4000" dirty="0" smtClean="0"/>
              <a:t> 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err="1" smtClean="0"/>
              <a:t>They</a:t>
            </a:r>
            <a:r>
              <a:rPr lang="cs-CZ" sz="4000" dirty="0" smtClean="0"/>
              <a:t> </a:t>
            </a:r>
            <a:r>
              <a:rPr lang="cs-CZ" sz="4000" dirty="0" err="1" smtClean="0"/>
              <a:t>eat</a:t>
            </a:r>
            <a:r>
              <a:rPr lang="cs-CZ" sz="4000" dirty="0" smtClean="0"/>
              <a:t> </a:t>
            </a:r>
            <a:r>
              <a:rPr lang="cs-CZ" sz="4000" dirty="0" err="1" smtClean="0"/>
              <a:t>dinner</a:t>
            </a:r>
            <a:r>
              <a:rPr lang="cs-CZ" sz="4000" dirty="0" smtClean="0"/>
              <a:t> in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kitchen</a:t>
            </a:r>
            <a:r>
              <a:rPr lang="cs-CZ" sz="4000" dirty="0" smtClean="0"/>
              <a:t>.</a:t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187624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THEY EAT DINNER?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194" name="Picture 2" descr="Eat dinner clipart 3 » Clipart S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79553"/>
            <a:ext cx="3776173" cy="37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53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What</a:t>
            </a:r>
            <a:r>
              <a:rPr lang="cs-CZ" sz="4000" dirty="0" smtClean="0"/>
              <a:t> 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>Mary </a:t>
            </a:r>
            <a:r>
              <a:rPr lang="cs-CZ" sz="4000" dirty="0" err="1" smtClean="0"/>
              <a:t>plays</a:t>
            </a:r>
            <a:r>
              <a:rPr lang="cs-CZ" sz="4000" dirty="0" smtClean="0"/>
              <a:t> </a:t>
            </a:r>
            <a:r>
              <a:rPr lang="cs-CZ" sz="4000" dirty="0" err="1" smtClean="0"/>
              <a:t>volleyball</a:t>
            </a:r>
            <a:r>
              <a:rPr lang="cs-CZ" sz="4000" dirty="0" smtClean="0"/>
              <a:t>.</a:t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55576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 MARY PLAY?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218" name="Picture 2" descr="Girl Playing Volleyball Clipart , Free Transparent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2987912" cy="331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6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What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err="1" smtClean="0"/>
              <a:t>They</a:t>
            </a:r>
            <a:r>
              <a:rPr lang="cs-CZ" sz="4000" dirty="0" smtClean="0"/>
              <a:t> </a:t>
            </a:r>
            <a:r>
              <a:rPr lang="cs-CZ" sz="4000" dirty="0" err="1" smtClean="0"/>
              <a:t>collect</a:t>
            </a:r>
            <a:r>
              <a:rPr lang="cs-CZ" sz="4000" dirty="0" smtClean="0"/>
              <a:t> </a:t>
            </a:r>
            <a:r>
              <a:rPr lang="cs-CZ" sz="4000" dirty="0" err="1" smtClean="0"/>
              <a:t>stamps</a:t>
            </a:r>
            <a:r>
              <a:rPr lang="cs-CZ" sz="4000" dirty="0" smtClean="0"/>
              <a:t>.</a:t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55576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THEY COLLECT?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Stamp Collector on Twitter: &quot;What type of collector are you? W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501008"/>
            <a:ext cx="45339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91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Where</a:t>
            </a:r>
            <a:r>
              <a:rPr lang="es-ES_tradnl" sz="4000" dirty="0" smtClean="0"/>
              <a:t>____</a:t>
            </a:r>
            <a:r>
              <a:rPr lang="cs-CZ" sz="4000" dirty="0" smtClean="0"/>
              <a:t>_______________</a:t>
            </a:r>
            <a:r>
              <a:rPr lang="es-ES_tradnl" sz="4000" dirty="0" smtClean="0"/>
              <a:t>____</a:t>
            </a:r>
            <a:endParaRPr lang="cs-CZ" sz="4000" dirty="0" smtClean="0"/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err="1" smtClean="0"/>
              <a:t>They</a:t>
            </a:r>
            <a:r>
              <a:rPr lang="cs-CZ" sz="4000" dirty="0" smtClean="0"/>
              <a:t> </a:t>
            </a:r>
            <a:r>
              <a:rPr lang="cs-CZ" sz="4000" dirty="0" smtClean="0"/>
              <a:t>live in </a:t>
            </a:r>
            <a:r>
              <a:rPr lang="cs-CZ" sz="4000" dirty="0" err="1" smtClean="0"/>
              <a:t>springfield</a:t>
            </a:r>
            <a:r>
              <a:rPr lang="cs-CZ" sz="4000" dirty="0" smtClean="0"/>
              <a:t>.</a:t>
            </a:r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755576" y="1131275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 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SIMPSONS LIVE</a:t>
            </a:r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Simpsonovi: Najít město Springfield není legrace | Fandíme Seriálů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000"/>
            <a:ext cx="5054749" cy="306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80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smtClean="0"/>
              <a:t>Do </a:t>
            </a:r>
            <a:r>
              <a:rPr lang="cs-CZ" sz="4000" dirty="0" err="1" smtClean="0"/>
              <a:t>you</a:t>
            </a:r>
            <a:r>
              <a:rPr lang="cs-CZ" sz="4000" dirty="0" smtClean="0"/>
              <a:t> </a:t>
            </a:r>
            <a:r>
              <a:rPr lang="cs-CZ" sz="4000" dirty="0" err="1" smtClean="0"/>
              <a:t>like</a:t>
            </a:r>
            <a:r>
              <a:rPr lang="cs-CZ" sz="4000" dirty="0" smtClean="0"/>
              <a:t> </a:t>
            </a:r>
            <a:r>
              <a:rPr lang="cs-CZ" sz="4000" dirty="0" err="1" smtClean="0"/>
              <a:t>ice-cream</a:t>
            </a:r>
            <a:r>
              <a:rPr lang="cs-CZ" sz="4000" dirty="0" smtClean="0"/>
              <a:t>?</a:t>
            </a:r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3605480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 do.</a:t>
            </a:r>
          </a:p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I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don‘t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_tradn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362" name="Picture 2" descr="https://encrypted-tbn0.gstatic.com/images?q=tbn%3AANd9GcSeq-P2rta7axG4h9SU0jQaqBs0ftGfjwxGLhJ7TeDdatHpbivJ&amp;usqp=C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62" y="2783606"/>
            <a:ext cx="2832384" cy="407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smtClean="0"/>
              <a:t>Do </a:t>
            </a:r>
            <a:r>
              <a:rPr lang="cs-CZ" sz="4000" dirty="0" err="1" smtClean="0"/>
              <a:t>you</a:t>
            </a:r>
            <a:r>
              <a:rPr lang="cs-CZ" sz="4000" dirty="0" smtClean="0"/>
              <a:t> play basketball?</a:t>
            </a:r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3605480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I do.</a:t>
            </a:r>
          </a:p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I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don‘t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_tradn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AutoShape 2" descr="data:image/jpeg;base64,/9j/4AAQSkZJRgABAQAAAQABAAD/2wCEAAkGBxISEhUTExMVFhUVFhkYFRYWGB0dFxggFxsXGB0fGx4YHyggHR0lHRgdITEhJiorLi4uHR8zODMtNyotLisBCgoKDg0OGxAQGzgmICUtLTA1LS0tLS8tLS0tLS0tLS0tLS0tLS0vLS0tLS0tLS0tLS0tLS0tLS0tLS0tLS0tLf/AABEIANcA6wMBEQACEQEDEQH/xAAcAAEAAgMBAQEAAAAAAAAAAAAABgcDBAUCAQj/xABMEAACAQMBBQYCBgYGCAQHAAABAgMABBEFBhIhMUEHEyJRYXEygRQjQlKRoTNicoKxwRUkQ1OSslRjc4OiwtHhNMPS8AgXJWSTlKP/xAAaAQEAAwEBAQAAAAAAAAAAAAAAAwQFAgEG/8QAOxEAAgECAwQHBgUEAQUAAAAAAAECAxEEEiEFMUFREyJhcYGR0RQyUqGxwRUjYuHwM0JykjQGNYLC8f/aAAwDAQACEQMRAD8AvGgFAKAUAoBQCgFAKAUB8LYoCEa72m2kLGK3DXco5rDju1P68p8I+WT6VHUqwpq83YlpUZ1XaCuRO+221Obk8VqvlEneSfN5fD+CVmVdrRWkI37zUpbHk1epLyOTNcXMnGS8u2/37oPwiKj8qpy2pWb0aXgXo7JoJapvxMXdyf391/8Asz/+uufxKv8AF8kd/hmG+H5szQX97F+iv7pf23Eo/CYNUsNq1Vvs/Ahnsii9za8Tt6d2h6jD+mjhul6lPqZffByh9vDV6ltOlLSSsZ9XZNWOsHf6k42a26s7092jmObrBMNyX5A8HHqpNaEZKSujNnCUHaSsSaujkUAoBQCgFAYbu6SJGkkdURRlmYgKoHUk8BQFR7U9ti75g02AzuTuiRgd0n9SNfE/ucexFAaFnsttJqWHurx7WM8d3eKtg/6uHH4OQaAkel9itkhD3M1xcv1LPuL8t3xD/FQFiaZp8dvGsUQKovBQWZj+LEk/M0BtUAoBQCgFAKAUAoBQCgOXtHr9vYwNPcOEReA6sx6Ko6sfL+VAUvr20d5qxPeFrezPwQIcPKOhmYcwfu8vwyczF7RjT6sNWa2D2ZKr16mi5czDo0KmJN1QoxxVeQI4EcPUGsTFzaqO7ubuFjHoo2VjqxWtUXULdkZhbiuM7Gh8a3Fe5xoYJLepFM9yo13hqWMrnDjY5FxuXHhChwp/SclQj7rDiWH6vlxIq/Sc8PaTduz+bvEzqqp4nqKN+0lmzO3c9liO8Zp7YYAnxmeL/aY4yJ+sPEOua18Lj4Vuq9H9TFxmzp0etHWP0LdtblJEWSNldHAZWU5VgeIII4EVfM4y0AoBQGjrerw2kDzzuEjjGWJ/IAdSTwA6mgKJmOpbUXBCZt7CNsDezuD1IGO9lxxxyXzGckC39jth7LTUxBHmQjxzPxlbz4/ZH6q4FASNmAGScAcSTyFAQzX+1TSrQlWuO9cc0gG+eHTeHgB9C1AcnTe0y6vT/UdJnlQ/2ksixJ/i3Sp+TZoCZWs9+UBeC2VjzUTuwHz7rjQHZoBQCgFAKAUAoBQGhrurw2cElxM27HGMk9T0AA6sTwA8zQH59uL6bVrn6bdDESki1g+yi5546k44nqfQAVlbQxmT8uG/ibGzcDn/ADZ7uB3YYa+clM+mjBGvs9wa4i/u52I9pQJB+bGp8brGnU5x+a0KeFdpVKfKT8nqSO3t970qhGOYnqVMp8lhK868lGwhNSMeK4OzS1O8jhTfkbdHIeZPQKOZPoKs0KM6sssEcVMRClHNNnHS2lufFODHF0gz4mHnKR/kHDzzV51KeHVqWsvi4Lu9SBUqmJd6ukfh4vv9DovAAMAAAcAByFVOkbd2XciSsjVZcVKmQuJ0Njtom0yTdY/1GRvGv+jsx/SJ/qyfiXp8Q6g72Axuf8ub15nz20cBkXS01pxRdSMCMg5B5EcjWqY56oBQFVbQ6PNrt+YmLJptlIVZhwM8q8HC/s8U3unixxPACzNPsY4I0iiQJGg3VVRwAH/vnQEK2/7UrTTsxL9fc/3Snwp/tG+z+yMn250BXVtouubQkSXEht7Q4KggrGRzG5GDmTzDMfY9KAsvZXsr02yw3dd/KP7SfDYP6q/Cv4Z9aAm4GKA+0AoBQCgFAKAUAoBQFA9qWvNqeoCxjb+rWpJlx9uQcG4+mdweR3zVbFV1Rp5vItYPD9PVUeHEz20IGABgAYAHIYr5OpNt3Z9lTgkrJG6oquTnMsMLqE6/3kET/wCAslXa3WwUHyk156mVF5cZNc4p+WhJ7SXdODyNZ8JWZZqwuro2brG4fyqSdmiCF8xH9Z1ZLdQTlnY7sca/G58h/M9K7wuFlXlpolvfI6xOJjRWure5czT0zSXLi4uiGmx4EH6OAHoo6t5t/wCzPXxUYx6GhpHi+Mu/s7CPD4eTn0tbWXLgu7tOi4qmjUR5r09NaeOpYMjnE1GXoevMVNFtaoga4MnXZXrRAawkOe7XftieseQCnqYyQB+qy+Rr6bB4jpqeu9bz5THYXoKmm57ixKuFIUB5RAowAAPIcPWgKe7S+0iWSX+jdK3nmc7kksfFgeqREciOOX+zxxyyAN/s87IorbFxfbs9wTvBD4o4yePHP6R/1jw8hwzQFqAUAoBQCgFAKAUAoBQCgFAR3tB1/wCg6fPcA+NU3Y/238K++Cc+wNAUDsfB3UQd/inOd8+53QT68SD1J9s4W0ZOrNxj/bwPotmQVKnml/dx+xM4lwKwZG/EyCuTo44P/wBUXH+iHP8A+ThV5/8Ab3/n9jIl/wA5f4fckdZZoGhrWqpbR77ZJJwiD4nY8lWrOFw0q88q3cXyRWxOIjRjme/guZpaFpT7xubnjcOOA+zCvRF9fM+/qTZxeKjl6Cj7i+b5kOGw8s3TVfefy7DuGs1F81pKliTRPFenR8cV6jxo0Jlwani9CvJanm3vWt5I7hAS0Dh8DmygEOv7yFgPUir2BrdFVXJ6MoY+h01FritxfMMoZQynKsAQR1B4g19OfJnugKz7VNqJy6aVp4LXdwPrCvOKM+v2SRnLfZXj1BoDs9nXZ/BpcWRiS4dcSzY+e6mfhTPzOMnoABM6Aju2W2dppkYe4fxNnu4l4yPjyHQfrHA/hQEC0LaPXNZfftu7sLQNjvSgkdsdF7wYc+oCgefSgLatYyqKrOXZVALsAGYgcSQoCgnnwAFAZaAUAoBQCgFAKAUBTH/xG35KWdov9pI0h/dwi/52/CvJOyuexWZpHIgtE3BGVBQLu4PLAGK+QnVkpuaeu8+2hSjkVNrTcYjcSWv6Tekg6Sc3j9JPvL+vz8/Ou8kMSrw0ny4Pu5dxHnnhdJ6w58V39nb5nWhlVgGUhlIyCDkEehqnKm4vLLeXYVIzjmi7o4+gSd/dz3I/Rqogib726d5iPTeq7jI9DhoUXv3v7GXhn02InWW7cvuSO5uFjRncgKoJYnoBWZSpynNRjvZcqzjCLlLciP6FbtdS/TphgYxaxn7Cn7Z/Wb+Hyxp4upHD0/ZqT1/ufN8jPw0JV5+0VN39q+5JKyDUPLtXqR6kazGpETJHyvT0UBqXK1NAhmjWqVaENi1+zm6L2EQPOLei+UbFU/4Ap+dfWYeeelGXYfHYmn0dWUe0kspIBIGTg4Hn6VMQEW2J2T+id7cTsJL25bfuJR8IzxEceeIjXgPM4HQAACV0BE+0bbeLS7ffOHmfIgi+8RzJx9hc8fkOtAVjsDsHcatN/SWqFmjcho0bgZfLh9mEdAMZ6cOJAvaCFUUKihVUAKqgAADgAAOQoDJQCgFAcjaDaazsV3rqdIgeQJyzY+6q5ZvkKAhF523aepxHFdTfrJGAv/GwP5V5mS4kkaNSWqi/I0//AJ52/wDoV1j93/rXmePM79lrfA/JmxD242J+O3vE9e7Qj/PTNHmcuhVW+L8mdK17ZNIbG9M8efvxPw990EV0RtWO5Y7e6XNjcvrfJ5BnCH8HwaHhUXbHcCbWrRVYMiwxkEHI/SSseXsKr4qWWjJ9hZwkc1eC7Tat6+RmfaQNt3ABJIAAySeQ981HBSk7R3kkmoxu9xCZrV7hpBY5jgYESEndilbyjGOHkWGB/PehUjRjH2rWfDmu8+enTlXlL2XSHHk32cu87uiarEgW3ZDbuowIn5H9huT+/M1QxWGqTbrRedPivuuBoYXE0oJUZLI1wfrxPGpsby4FqP0MOHuD9481j/mf+1dUEsLRdd+9LSPZzZDiE8VXVFe7HWXfyJOrCsd3bNJQSVkC9LHWUwu9dxjc73K5xLvaW3RtxS0r/chXfbh7cPzrQp7PrSV5dVc3oUqm0qMXlj1nyjqYxf3sn6O2SMdGnk4/4UGRXfQYSHvzbfYvUjWIxlT3KaS/U/Q9ixvG+O6VB1EUQ/zPk/lXHTYaPu07979CToMXL36lv8V6nmbR/vz3D/7zdH/8wK7ji/hhFeHqcywfxVJPx9DGmnRr94/tO7f5mNeSxFR8vBL0PI4anH/6/UszskbENyg+zcAgdAGii/mpNb+z5OVBX7T53acVHEO3Z9Ce1dKAoDxPKFUseSgk+w40BUmgbEzaretqmqIViz/VrRxx3FJ3O8HRRz3ftEknhwIFugYoD7QCgFAauqXqwQyTOQFjRnbJwMKCf5UB+SNS1aS5la5uJF7yQ7xY+IjPIIv2VHIDpUE25Oyu/ka+GUKUFKTUb8X1peC4HmGTfI3e/fj9leH/AAiuVTlyRNUx1FReWpJvwS+xtT2zbx3UnbHxd3vEL0445V7Ok2+qkRYXHwUfzpTb7H+5rteIvBjIp/WBz+dROjPkjQhtLC29+S77v1Pcc6OQA4OehA/6Ckacr2ase18ZR6NyjNSfJpa/JHqXToyD4Vz6cP4VNJOEb3MujUhiK0YSppXXDT+eRr6dAIbuE8lLdTn08vWoa0nUoTtyJKmEWFxcOT7b/ZE+XUGziKJ5D5nwRj3Zuf7oNYPs8Ur1ZW+bNj2iT0pRb+S8z1/QrTENdPvgcRCmRCPfq59T+FcvFxpLLQjb9T3/ALHvscqrzYh3/Svd/c7KIAAAAAOAA5D2qi227s0IxSVktDk7UmEW0jSoHAHhB5ljwXBHEHJ6Vd2f0nTJQdufdxKO0ejVCTmr8u97jlaVpl5ZoGjKzBsNLE3B94gZ3H6/Py9auV6+GxUss+rbRPh4oo4fDYrCwzQ6yerXG/YzsabtDDMdzJjlHOKQbrj2zz+VUa+AqUlmWq5ovUMdSqvL7suTNvU9QSCNpJDhV8uZPQD1NQUKEq08kSxXrRoQc5HEi06e88d0zRxHituhIyP9YeZPp/CtCdejherRV5cZP7GfDD1sX1q7tHhFfc7tnZxxLuxoqDyUY/HzrOq1p1HebuadKjTpK0FYz1ESigNW5NSwIZmrUpCT3si4pdn/AO4VfwhiP/NX02z42w8e258ttOWbEvst9CwaulAUAoBQCgFAKAUBAe2+9MelSIOBnkihB8stvnPphCPnXjdlc7pwzzUebsV52OarZ20/0e4hizM2ba5dF3w3AGJmI4cRw9eHUY4hPNo95ZxWFdJqSTyu9r81o0+1M/QCgdKkKZU2uA6Rq63K8La6z3gHIbxHef4WxIPQkUBPNptprSzjDTsCWGUjUBnceg8vU4HrQFYDTbjXJleO2itbZT+lEa7x6fHgNI2M+EYUdfOgMe3uxtrb3dpAiukNzupIysS5O+qFwWyA2GXpjhyoep2ITt9sl/RVzHuXK3CKwbGR3sWGU4kUE4zkYPDODwFcSgnFrmSKtLMpSbdu0lkT9Ryr4+otWmfaQldJo30PCqzLMWeq8Ojhamvf3cMP2IR38nqfhjH45NadB9Dh5VeMuqvuZeIXTYqFLhHrP7HdrNNQ0tT0qG4GJUDeR+0PYjiKnoYqrRd4O30K9fC0qytNePEid/YzpdRRRu1ysSmdYpWAIwd0De6nPEZrapVqU6Eqklkb6t16GFWo1YYiNODzpdaz9SQ2W0cLt3cm9BL9yUYz7Hkf51mVdn1IrNDrR5o1aO0Kcnkn1Zcnp5HYqjY0BXgBNDw0Z2qeKIJsw1ItdCPcWX2SQEacshHGeSWXj5M5VP8AgVa+to08lNR5I+MxFTpKsp82TOpSIUAoBQCgFAKAUBF+03SVutMuoyOKxmRPRovGP4Y9iaA/NluRIpDjJH6VOoI+2v8AMdf40KidOW/uf2Z9hg6lPGUXnV/jjxv8cfuuPfvtjs87Su5VLa/k3o+Ahuzyx0WY9D0D8j186sUqyn1Xo+RibQ2XPDfmReam90l9yQdsWpW/0RIWHeSysGh3T8OOb+oIJXHXe9MicyiLdl2hW11PL9L3nmhwFhk+HdXw+IHid0jd3DwHDn0AupEAAAAAHAAch7UBV/bi6gWpDYlV3Kgc93C5PphguPnQEc1Xs/STRJLtHMtwUE+QTuhVO8645lt3eyTx3h0oCP7J33e26cfEngb93l+WK+a2hR6Os+T1Pqdm1lUormtCRwPWXKJrQkbFRkhxdnV32uLj+9lIU/qxeBfzDVo415YwpfCl5vUzsCs0p1vib8lp9TtVnGkKA4lmM39wfuwxL7bxZv8AvWlVdsHBc2zMpK+OqPkkdS8s45V3ZEV18mGfw8vcVSpVp0neDsXqtCnVVpq5yBossH/hZiF6QzZeP2B+Jfzq77ZTrf14eK0ZQ9iqUdcPOy+F6r1RlXXTHwuomh/XHjhP7y/D7EVy8Ep60JZuzczqOPcNK8MvbvXmdH6QrKGVgynkVOQfmKqdHKLtJWZdVSMo5ou65mo5qRETZoaqXZVgi4zXDrDEPVzgk45ADjnpV/Z9DpKqfBamdtGuqVFpb3ofoLS7FIIY4U+CJFRfZAFH8K+lPljaoBQCgFAKAUAoBQGO4iDqytyYFT7EYNAfn/QNi1u3ubXfEN7bMTDIc4cITG6OOqZCkHmN7PEcDzKCksr3E1DEVKFRVKbs0cj6FJBM9tNGsc3N4ZMd3IDnDRvyAPHjy8+NZ1Wk4b93Bn2GEx1PEq9PR/3Q4PtivrbxXE3dM+omimiXvWgbP0SdiCAMkCNuI3QxyMcAampYhxXX3czKxey41JN4dWfGN/p/LcuR1NX2nhF7FqFrvRzZ/rNrJ4XzjBI6Mjr9oZwQCcEircZKSumYNSnOm8s1Zl4aZfx3ESTRHKSKGU+/n5EciPOujgq2e0XVdclSTJgt0ZCAfuDcx6HvXJ/doDLsXfvpt3Jpd0cxSNmFz8JL8v3XHDHRgR1NAV3r+lHRtTeE8Lac70TdArE7vHzQ5U+nHqKp43D9NT03rcXtn4noalpbnvO+jYr5iUT6xMzXV2Eikf7iM3+EE15Sp56kY82j2rVyUpS5JnjQbfu7aFOojXPuRk/mTXuMnnrTl2nOCp9HQhHs/c36qlsUBxbbw38w/vII2HruMyn+NaFTrYOD5Sa+5nU+rjZrnFPy0O1WeaIoDxI/Cu43vc5la2pw59Lj3i0eYWPMxHAPuvwn5ir8MTPLafWXb67zNnhYXvDqv9PpuAeVAS+46gZLL4SAPME4+eR7V1kpTfU0fJ6/ueZqtNdezXNafsSPsf0g3l0+pOD3MO9FaAjmxGHf8Du/Mjmtb+Ew6oU8vHifN4zEuvUzcOBc1WioKAUAoBQCgFAKAUAoCqtvYJNO1GLU4lJjchZgOpxusD+0g4frLQGz2vTQ3OmRTRhXV5UKSAeJQQ58J5qcgA/MGj7T2MnF3i7MheqbC3scEM8e9dwtEkgKcLiLeUMfCPjA814/q1TqYXjT07D6LCbd0yYqN/1LSS9f5vIu0xfix73HDP216cR5/gfSqmsJadV/I+iy0sVRtpUhzVsy8PSz7CU7H7dXNiO7QJPb7xJiPhkQnnut+J3WHPqKtRxdtKisYWI/6dUo58JPN2Pf/O873Y3rEBuLsyyCOadlKRyEK7ZaR23c/FzHLPKrcZKS6rufOVqFWi8tSLT7SZ9omyovoMxgC4iy0R5b3mhPrjgehA9a6IiFpCmv2DWk53b+1yY3YYJI8OW64ON1x0ODjkKAr/QtSkhkNldqY5ozuDf58Psn+R5EY9M42Pwb/qw8V9zd2djrroqj7n9js6zkwSL95d3/ABEL/Os3Cq1VPkaeLd6LXPTzOtHNVOSu2y9CSSsZ1cVE0SXPua8PTja39XJDc9EYxy/sS4GT6K2D+NaGE/Mpzo89V3r1M/Gfl1IV1wdn3P0OwWqhlZfuY5Jq6UTlzNWSTNSpETkYya7Sb3HDascnTbKXWLoWduSIFINzOOQXPIdOOMAdTx5Amt/A4LouvPf9D5zaGP6X8uG76n6J0nTo7aGOCFd2ONQqL5AefmTzJ6kk1pmUbdAKAUAoBQCgFAKAUAoDU1XTo7iJ4ZV3kcYYfwI8iDxB6EUBRmsRSWAutMmYtE4WWBj0KsGDDy3lVkI+8PfIEv0Lb+3tNLt9878wRkWJTxwjMilj9lcAceZ6A0BFdF0KTXbyWeRxBuBd9olAOG3t1Rng3wnLNn/pzKKkrSRNRxFWhLPSlZ9hztt9kJtO3WldJY2OElj8M3Did6MniB1KkjlkcaqSwrXuPwZ9DQ29Co0sTGz+OGj8ef07CN7++CCFmUcCMAOpHmp6/hVZxyP4X8jehXWIp8K0PDMu9PR/Ikez2295bELDcF1HOC4y4HtvESL8jj0qeOIqQXXV1zRk1di4LEt+zzyS+GV/o9V9DLq21Ba6jvoYWt7kHMgUh4Xxw3sjDDeHBlK+WDnJqxTxFOe5mJi9jYvCpynG65rVevyJttJsxa7Q2iXUBWK6VcBueCCQY5QOOMg4bmOYyDgzmWnxRUtxf3Fm5s7+NlZSuGPE7oYccj41wDhhnl1rOrYBOXSU9Hrp4Grh9otQ6OrqtNfElME6uoZGDKeRByDWBODg7SWp9DCpGazRehmWQ1HYkzHrvjXmVHWc8TkOrIwyrAhh5g8K6g3CSlHejipacXCW5mlpc7AGFzl4sDP3kOdxvfAwfUGrOJpxb6SG5/J8UVsNUkl0U3qvmuDNwmq1izc1NQ1CKBd6RgvkOp9hzNT0cPUqu0F6EFbEU6KvN+pC9Y1yW68KApD182/a9PQVt0MLTw+stZfzcY1StWxmkFaH83lzdh20Ft3P0FYlimQFyRxFxyDOSeO+OAK+WMcOAvQnmVzPxOHdCVm7p7mWtXZWFAKAUAoBQCgFAKAUAoBQFIdsN7HNeokR32iiKybvHByzEcOqjifLj60B1+yHZe3ljN5IveSLIVRW+BN0Kd7HVuPM8vzoDW2d1aPStS1COckI2XXhxbDF4wPMlZCPcUBoxanHPP8A0lqZ+rH/AIW1XxM+6eGFOPqwebHAZs9BigPG0WoSaxkwaVk8luAG70f7xd1f3SWFeNJqzOoTlCWaDs+aODP2f6qqkyWyuijJMkkSlQOOd7ewMeZxVaWGV7wdjap7cm45MRBTXbv8GiOx3IU432THNZeK88cH8vXJqvUoTT60b9q9Dbwu1aElanVcf01NV/tv+ZtLMUbfCujDlLCxDD5xkOP4VHGUk+pLwZbr0aNaN8VRv+qGv063yOrPtPLcxdzO8N5GOS3C5kT9mSMrIrepz65qdYqpD+pHxMmWwcLX/wCLW8Hr6NeREzZ3MDlrYSBfIMH/AB8I3vmtdurQrK0vmUKmyNoYR3ir/wCLv8v2N232ykQ7s8PHzGVP4H/tVWey6ctacvucx2rWp9WrH6pnTh2xtjz7xfdc/wCUmqstl1lus/Esx2rQe+68DKdrLT+8J/cb/pXH4ZX5fM7/ABTDc35GhfbXQZDIrl15HAAIOMg8c4PtzAq1S2bUSak1ZlattSk2pRTub1hBrF+cWto6If7RlwuP25MKfkM1YpbMpQ1lqVK21as/d0N6bZCz09w2oSm9uuB+jRMRGp6d7IfEenhAB9CK0IxUVZKxnSk5O8nc82nZ9dzs0kFk8MbHKo7lVUeQ70759z515KEXq0S0sTVpK0ZaHI2bkkt9TtQqtHIl1HGUbgwLuI3Qg8sqxH51ElaehcnJzwl5yvy7Ow/UoqczD7QCgFAKAUAoBQCgFAKAg3ajtabOEQwnE8wOGHONeRb3PIfM9KArvYTSd6K9u3+GC2mVSeryRsD+C5z+0KAnHZVeR2+lPNKwVBLIzMfTdX5kkYA60BAtrLqbUGk1EQbttGUiBPDIycb2D4jk4OOWQM8M0BKOzvZRb0m/uwHUtuwxY8GE8PFeW4uN1U5YHHPCgLUmkSJCzFURFJJPBVCj8gBQFTXl7da9cGGAmKyjPjY/a8iw6seYTkOZ40BPrLZC1gtJLaKMYljZHZgCz5UjLE8+fLkOgFAVV2c7E2l9DOrmSGeKRfHE2MBhwBQ5QjeRumfWuJU4z95FmhjK9B3pya8fsZNY7IL0H6t7e5Uct8GKX8QGX8xUPs2X3HY0vxrpP+RTU+21n5r0I3ebPXlipadbm2XIG94Z4j5cVLEflUUqE+KT+TLUdqYd2yTnDsfWXz1PEGoSOAN+xuVPNGJR/mrfyqN0lB3s1/PAmWLnW6maM/l8ndGtqVralsPYNFwH6F8r7gb2f4170sl7s143H4fGcevQffG3/q/scS7060VgY5JVPP62PIH4qAfnmpY16vJPuZVezMHrmnKH+UX9bHa0Pam4tTmCWwz5m2hRj7mNQfzrpYiS3wZDLZFF/wBPEwffod+77UdYkjaMGzBYY7yPeEg/ZJfAPrivfaocn5Hn4FiH7sovukji7PbQT2bmX6NbSzZykkzsdwnqACPFn7XP8699pg91/I5ew8Ut9v8AZHXve1XVpBuiW1iPL6iIu34OWr3p77l56Hj2S4u0ppvlG8n8jf7HNIa71Ge9ud6VolU78oBJkc4VvJSqpwHMZXlwqSEsyuU8XSVGeSN/G1/JXt3PUviuyoKAUAoBQCgFAKAUAoBQFI7fRjUdUEVmHkkVe6kYn6sFCckcMhVyQSeBPADPMCabQ6ZHp+iTQoeUe6zdXaVgrE+5bl0AA6UBXuh2z3psdO3iIlDzTY83Z3z7iMqoPQuaAmPbAqW+nQwRKEj71QFXlhFdsfjg+9AafZheyWd3Lps5+PxxeW9uhuGejJg+6mgN7td1KRzBp8PxXDAt6jeCoD6Fsk/s0BN9ndFjs7dIIxwUcW6ux5sfUn+Q6UB0qAqzYb+ra3fW3ISb7AfvCRR/hkNAWdc3CxozuwVVBLMTgADiSTQFP3VydcvMu/dWFueLMd3OfU/bf/hX15gb/aZq2mPYm3gNvJINxUCKrbiqwJwwBA4Ljn1oCv0tdPeGOK3srh7rdAeRJXGW6kIm9kdOS140nvJIVakPck13NnY0Lsn1KUZec269O9Akc/ug8B7ke1ROhTe9F2G1sbDRVH46/U4u1eyNzZzx26zwXMr4woiww3iAuf1mPTPr1Feezw4X8yT8YxD99Rl3xRtap2W6lDG80kdiVRSzkMcgAZJOQM8q96H9TOXtJPfRh/rb6M09lNgr++jMsEVnGocpmTIJIAJI3QeAyPnmvHQvvk/M7jtXJ7lGC/8AH9zNBsdcPqCWDXKtxAm+jrhUA8UgDEA8F4ZxzOOdI4eC1t5nNbbGLqLLmsuUUl9NfmfoHZ7QbeyhENtGI0HHhxLHqzE8WJ8zU5lnToBQCgFAKAUAoBQCgFAKAq3sZAE1+rDxh0yevxTA/mKA2+2rUMW8NsvF5pAd0cyE5fi7L+BoDm9lNiF1C8/1CCEfJgn/AJNAbXbo/wBTbJ1aRyB7Lj/mFAfO1uwaBrXUIuDxMqN+740z6ZDKfPeAoDV7RLopcafqqDeiKpw9iZQPdlZh7rQFrQTK6q6nKsAynzBGQfwoD2TigKU2q2iih1lbu1Kz7qgOFJwzbrxkbwBzw3eIzyoDVm17UtakFqu4qN4mRAVQBesjcWIBxw6nHCgJJp3Y8nD6Rcs36sShR+L7344FAcjtP2StbG2hMCMHeXdZ2ckkBGPnujjx4CgLc0qyjhiVUREAUZCqAOAHlQEM2t7SIoswWf19wx3QVG9GpPlj9I3ovDzPSgPvZ/sW8Tm9vSWupMkBuJj3uZJ++Rw4cAOAoDS7Vtod/d0638csrL3u6fhGQQhPQk4J8lHHnQHNl2qFvbxaZpYM027utMgyN5slzH5nJJ3j4QMc+gEu7PdjvoMbSSneuZf0jZzujnugnnx4lup9hQEwoBQCgFAKAUAoBQCgFAKAUBU2zl0llrWoLI27GUllJPIcVm/IM1ANj7aTVtQbUJgRDCwEKHlleKKP2c75P3iKA99m2oxW76pcTOFRZRlj+3McDqSc8AOdAYLATa5qCTshSztm8IPXBDbvq7EDexwAAHlkCb9pNsJNNuQfspvj3jYP/KgK91PUFOzluGPi73u1/wB28h/yLj50BaOyELJY2qt8SwRg/wCEcKAg232p3F7eDSrZt1cDv288jeIbH2FUjh1JxQEI25tLK2aO3tSXkh3vpEpPxsd3C+Q3cHgOAzjic0BcWwezsNnbL3Z3mlVXkk6uSMjHkoB4D+ZNASWgK57cLctZxOPsTjPpvI4z+OB86Aje0W18molbWGVYLcIvfyyNuhuAzvE8d3PAIOLe3IDa03aXSNMXFtG9zPyMxXdyfIF+Kr6Kp+fOgPWpbT6xdRtIkYsrcDLSt4eH7bjeOeQ7tck8qAiOy2zNxfyusLER5IlnYHGG4nPHLM33c8c8cUBeGy+y1tYJuwr4iPHI3F39z0H6o4UB3KAUAoBQCgFAKAUAoBQCgFAKAoztWiSTVAkbgM6RJITyViSPFjoFKE0BZ8t1aaPZorHCIN1VHxytzOB1Ykkk8hnoKAqbYnZhtTnlLOUgV+8kUHxEuW3QvTON4b3Qe9AXrYWUcEaxRIERBhVXkP8Av69aA5G3zY067/2Lj8RigKb2Tsn1CW1syPqYC8knlhn3mz7+FB7mgL/nlVEZmICqpZj0AUZJ/CgPzzb7RzG6uZoFb6RdkpER8SCRwcL+vhVQeXE0BL9V2DW00iZmAa58Ejvz3QrDKKT0Ck5PU/IACb9nN53um2zdVj7s/wC6Jj/5aA715dJEjSSMERBlmY4AA86Apva3bWXVGFlaxfVyOoBYfWOQcg+SLwyeuBxI4igNDYPZa2ubmW3u2kSWInEQIUPukhgTjPDngYyOOeBoC3rDQLGyQyJDFGEUlpCMsAOJJdstj50BXU0k+0F2UQtHYwnJOOJ9fIyMOQPBR+YFq6Xp0VvEsMKBEQYCj8yfMk8STzoDboBQCgFAKAUAoBQCgFAKAUAoDjbW68tlayTtgkDEa/ec/CP5n0BoCitSsF+ifSbiUm7upe8jTqYzvBnPlvNxHovDrgCY7H7My6q4vr+XvI8lUjB+LcOCDj4FBHIcW5n1A3+yNQl1qUYGN2UAAcgFeYUBZ1AQ7tW1FItPkVvimIjQeZyGPyAU0Bo9jWmxpZGccZJnbfPUCNiqr/Fv3qA1+2DaURQ/Q4z9ZMMyY+zH5e7EY9g3mKA5PYtoKs0l44zuHu4s9CQC7e+GAB9WoC0dYsxNBNCf7SN0/wASkfzoCB9iN7m0mibgYpc4PQOo/wCZWoCN7d7RPqUkkcTEWdsC8jjk5BwpPnlsKi9Sc+wHa7GNnQEa9ccWykOeig+JvmRu/unzoD32raO8EkeqW/hkjZRL69EY+f3D5gjyoDU252le/W0srXndKkkgzy3uSN6Ags3oooCx9ndFjs7dIIhwUcW6ux5sfUn+Q6UB06AUAoBQCgFAKAUAoBQCgFAKAUBUmvyNrOqLaIT9Gtie8YcjggOfcnEa/M0BYGpbJ2U7K8kCFkj7pDxwq4IAA5cMnGRw6UBCuyO5eCe606U+KNy6eu6dx8eh8DD3NAZOzvw6rqaebsfwlf8A9dAWZQFSbUIdV1hLMMe5twe8I9MGQ/juR+mDQHO2R2w/ouC7t5VLSxynul+yW4o+T0UFAfXPCgNW+0mZLKfUrzJuLohIVYcVEh8TEdD3akKOi+/AC0ezmw7nTrdcYLp3jeeZfHx+RA+VASWgPz9qD3FveX1jbg5upu7wOZUszKB5Aq+CfLNAd3bvSV07TYLNMGWeXflYc5Ci/wCUMygD086AnWoa3a6RaQxyHisaqkafG5UAE8eQzxLHz86Arjava3Ubu2Z2iENnIwUcBmTPiADPxb4c5QAcKAz9iunh7uWY/wBjGAPeQkZ9MKpHzoC6qAUAoBQCgFAKAUAoBQCgFAKAUAoDkaBs3bWXedwm73rbzkkk9cAZ5KMnA9TQHXoCrF4bTfV9V+tx/sOv4L86AzbNeDaK9X70TH8fo7fzNASXaTbqztFYGVXlAO7GniOegYjgvzIoCp9joNUkMrWakGc/W3JGOpJw7cBknJ3QW4DyoDb1fZ99JurW5uWFyjPvSkqSN4HxDxEliAd4E4JK8uFASLtguPpD2NrGc98+/kcfjKxoR6eJqAtCGMKoUclAA9hwoDl7Va6llbPO3EqMIv3mPwj8efkATQFNbJ3M8ep2lzcc7pi28ftCUvEDx5Dexj0xQHf7Rr9G1a3Vz9XbIJJPlvTMPmqIB70Bk2D0JtTnk1K9G+u/iKM8UJX0P2E5AdTkn1A+7XP/AEnqsNgn6G3P1uOXDBk5eQwg8iTQGfsXQCS/wMYeMAeQBm4UBaNAKAUAoBQCgFAKAUAoBQCgFAKAUAoDn7Qaqlpby3D8o1Jx948lUepYgfOgKO2U2rNvPNcdy1xeTkhPujeO83AZZiTgboAwBz40B3IdjtU1Cd7mfdtTKAHIyrFcAY3FOeQAIYjlQGpt9sla6dbwpFvyXEz/ABsfsoOIVVwBlmUccn1oC4Nn9NFtbQwD+zjVT6nHiPzbJ+dAam2Wgi9tJIOAYjejY/ZdeK/I8j6E0BU3ZvbS3OpQiYn+pxMApxlRGSqr+60n5UBelAVNtQ7atqqWSE/R7cnvSOWRjvDw68ox5EnzoDP2x2vcixnjUDuX3FA4AY3XQemO7NAQXVGfUtSk7nibibdT9leAJ9Aq7x9qAuLXL2PSNOxHj6tBHCD9pznBPnxy59jQHK7I9BMVu11LxlujvAnnuZyD7sSW9QVoDndibBjeuOTSRkfPvT/OgLQoBQCgFAKAUAoBQCgFAKAUAoBQCgFAVr2yTSSfRLOMHM8pPoSN1VHtlyx9gaAnWk6NBbKqxRopCqpYKAzBQAN4gZJ4daA6FARXaXZD6XeWtw0uEtzkx7ud7DBxg54ZIGeB4CgJVQHD2zmu1tX+hJvzEhRyyoPAsuSASP8AvxxigKoutnbvRxa3+d5t7E6A8F3uSk9Qy5BPINjnwoC1b/aJP6Oe9hO8vctInvg4B8iG4HywaAjXYxpW5avctxe4c+I892MlfzfeJ8+FAbfa9NbiwKzE75cGALjeLjPHj9kAnJ8jjmRQHK7F9BVYmvGGXkLRx/qqpw2PUsMfuj1oDR19zrGqpaISba2J7wjkcEd4fmcRj5mgJlt9tDHY2bYIEjqUgUeeMZx0VRx/AdaA1OyXRWtrEM4Iadu8weYUgKg/wje/eoCaUAoBQCgFAKAUAoBQCgFAKAUAoBQCgPhUUB9oBQCgFAKA1dTsI7iJ4ZBlJFKsPfy9RzB86ArHYmeTT72TSbkb8UxJiJGQcgnOD9l1UgjowPqaAtSCFUUKihVUYCqMADyAHAUBRPaLZX2+11e7qgyGKBFII3RvNlQDwXAGSeJLDgOgE31nVP6K0eGMHE7xBEHUMw3pG/d3ifcr50BH9G1iLRrTdCiS/uMM0f8AdAj6tZMccgHO5zJY8hxoDqbL7ET3UwvdUJZjgpC34jfHJVHSMfPqKAs8CgFAKAUAoBQCgFAKAUAoBQCgFAKAUAoBQCgFAKAUAoBQGJrdCwcqpZQQrEDeGeeDzGaAy0BDduNlJL2e1fvEWCBiZVbPEZVjjpxC444xQEL7QdXj1K5hgso2mmiLASqfCckEhQeBUEA75wPcHNATDYnYCO0InnImujxLniqE893PEt5uePtQE2oBQCgFAKAUAoBQCgFAKAUAoBQCgFAKAUAoBQCgFAKAUAoBQCgKw2uGoajeyafGRDbxhTI28PEpAO82DkjJwEHlx9AJrsvsxb2Ee5CviON+RvjfHmfLyA4CgO1QCgFAKAUAoBQCgFAKAUAoBQCgFAKAUA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40" name="Picture 4" descr="Best Girls Basketball Clipart #11266 | Basketball clipar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4500500" cy="414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smtClean="0"/>
              <a:t>Do </a:t>
            </a:r>
            <a:r>
              <a:rPr lang="cs-CZ" sz="4000" dirty="0" err="1" smtClean="0"/>
              <a:t>your</a:t>
            </a:r>
            <a:r>
              <a:rPr lang="cs-CZ" sz="4000" dirty="0" smtClean="0"/>
              <a:t> </a:t>
            </a:r>
            <a:r>
              <a:rPr lang="cs-CZ" sz="4000" dirty="0" err="1" smtClean="0"/>
              <a:t>parents</a:t>
            </a:r>
            <a:r>
              <a:rPr lang="cs-CZ" sz="4000" dirty="0" smtClean="0"/>
              <a:t> go </a:t>
            </a:r>
            <a:r>
              <a:rPr lang="cs-CZ" sz="4000" dirty="0" err="1" smtClean="0"/>
              <a:t>swimming</a:t>
            </a:r>
            <a:r>
              <a:rPr lang="cs-CZ" sz="4000" dirty="0" smtClean="0"/>
              <a:t>?</a:t>
            </a:r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3605480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do.</a:t>
            </a:r>
          </a:p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don‘t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_tradn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25,657 Woman Swimming Stock Illustrations, Cliparts And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0447"/>
            <a:ext cx="2630066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Does</a:t>
            </a:r>
            <a:r>
              <a:rPr lang="cs-CZ" sz="4000" dirty="0" smtClean="0"/>
              <a:t> </a:t>
            </a:r>
            <a:r>
              <a:rPr lang="cs-CZ" sz="4000" dirty="0" err="1" smtClean="0"/>
              <a:t>your</a:t>
            </a:r>
            <a:r>
              <a:rPr lang="cs-CZ" sz="4000" dirty="0" smtClean="0"/>
              <a:t> </a:t>
            </a:r>
            <a:r>
              <a:rPr lang="cs-CZ" sz="4000" dirty="0" err="1" smtClean="0"/>
              <a:t>pet</a:t>
            </a:r>
            <a:r>
              <a:rPr lang="cs-CZ" sz="4000" dirty="0" smtClean="0"/>
              <a:t> play </a:t>
            </a:r>
            <a:r>
              <a:rPr lang="cs-CZ" sz="4000" dirty="0" err="1" smtClean="0"/>
              <a:t>the</a:t>
            </a:r>
            <a:r>
              <a:rPr lang="cs-CZ" sz="4000" dirty="0" smtClean="0"/>
              <a:t> </a:t>
            </a:r>
            <a:r>
              <a:rPr lang="cs-CZ" sz="4000" dirty="0" err="1" smtClean="0"/>
              <a:t>flute</a:t>
            </a:r>
            <a:r>
              <a:rPr lang="cs-CZ" sz="4000" dirty="0" smtClean="0"/>
              <a:t>?</a:t>
            </a:r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00649" y="2208034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doesn‘t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_tradn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Pets clipart group pet, Pets group pet Transparent FREE fo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944"/>
            <a:ext cx="42862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4448" y="1484784"/>
            <a:ext cx="7509892" cy="140353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/>
              <a:t>_________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study </a:t>
            </a:r>
            <a:r>
              <a:rPr lang="cs-CZ" dirty="0" err="1" smtClean="0"/>
              <a:t>English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cs-CZ" dirty="0" err="1" smtClean="0"/>
              <a:t>Yes</a:t>
            </a:r>
            <a:r>
              <a:rPr lang="cs-CZ" dirty="0" smtClean="0"/>
              <a:t>, </a:t>
            </a:r>
            <a:r>
              <a:rPr lang="es-ES_tradnl" dirty="0" smtClean="0"/>
              <a:t> _________.</a:t>
            </a:r>
            <a:endParaRPr lang="es-ES_tradnl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624448" y="1714488"/>
            <a:ext cx="201872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1547664" y="2708920"/>
            <a:ext cx="178595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 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8" name="Picture 4" descr="34,654 Learn English Stock Illustrations, Cliparts And Royal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85" y="2708920"/>
            <a:ext cx="2864196" cy="286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67544" y="1988840"/>
            <a:ext cx="7704856" cy="16166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endParaRPr lang="cs-CZ" sz="4000" dirty="0" smtClean="0"/>
          </a:p>
          <a:p>
            <a:pPr defTabSz="914400"/>
            <a:endParaRPr lang="cs-CZ" sz="4000" dirty="0"/>
          </a:p>
          <a:p>
            <a:pPr defTabSz="914400"/>
            <a:r>
              <a:rPr lang="cs-CZ" sz="4000" dirty="0" err="1" smtClean="0"/>
              <a:t>Does</a:t>
            </a:r>
            <a:r>
              <a:rPr lang="cs-CZ" sz="4000" dirty="0" smtClean="0"/>
              <a:t> </a:t>
            </a:r>
            <a:r>
              <a:rPr lang="cs-CZ" sz="4000" dirty="0" err="1" smtClean="0"/>
              <a:t>your</a:t>
            </a:r>
            <a:r>
              <a:rPr lang="cs-CZ" sz="4000" dirty="0" smtClean="0"/>
              <a:t> </a:t>
            </a:r>
            <a:r>
              <a:rPr lang="cs-CZ" sz="4000" dirty="0" err="1" smtClean="0"/>
              <a:t>mother</a:t>
            </a:r>
            <a:r>
              <a:rPr lang="cs-CZ" sz="4000" dirty="0" smtClean="0"/>
              <a:t> </a:t>
            </a:r>
            <a:r>
              <a:rPr lang="cs-CZ" sz="4000" dirty="0" err="1" smtClean="0"/>
              <a:t>like</a:t>
            </a:r>
            <a:r>
              <a:rPr lang="cs-CZ" sz="4000" dirty="0" smtClean="0"/>
              <a:t> </a:t>
            </a:r>
            <a:r>
              <a:rPr lang="cs-CZ" sz="4000" dirty="0" err="1" smtClean="0"/>
              <a:t>dogs</a:t>
            </a:r>
            <a:r>
              <a:rPr lang="cs-CZ" sz="4000" dirty="0" smtClean="0"/>
              <a:t>?</a:t>
            </a:r>
          </a:p>
          <a:p>
            <a:pPr defTabSz="914400"/>
            <a:r>
              <a:rPr lang="cs-CZ" sz="4000" dirty="0" smtClean="0"/>
              <a:t> </a:t>
            </a:r>
          </a:p>
          <a:p>
            <a:pPr defTabSz="914400"/>
            <a:r>
              <a:rPr lang="cs-CZ" sz="4000" dirty="0" smtClean="0"/>
              <a:t/>
            </a:r>
            <a:br>
              <a:rPr lang="cs-CZ" sz="4000" dirty="0" smtClean="0"/>
            </a:br>
            <a:endParaRPr lang="es-ES_tradnl" sz="40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83568" y="3605480"/>
            <a:ext cx="6264696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71500" indent="-571500" defTabSz="9144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doesn‘t</a:t>
            </a:r>
            <a:r>
              <a:rPr lang="cs-CZ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s-ES_tradnl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s://img.clipartlove.com/c09cd1cd62155cc6ecb27bdfddf114e5_dog-clipart-free-download-creazilla_647-6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476" y="2797160"/>
            <a:ext cx="3081338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7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ree Great Job Cliparts, Download Free Clip Art, Free Clip Art on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" r="11826"/>
          <a:stretch/>
        </p:blipFill>
        <p:spPr bwMode="auto">
          <a:xfrm>
            <a:off x="431515" y="476672"/>
            <a:ext cx="6525798" cy="590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54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946" y="1187151"/>
            <a:ext cx="7467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play </a:t>
            </a:r>
            <a:r>
              <a:rPr lang="cs-CZ" dirty="0" err="1" smtClean="0"/>
              <a:t>hockey</a:t>
            </a:r>
            <a:r>
              <a:rPr lang="cs-CZ" dirty="0" smtClean="0"/>
              <a:t> </a:t>
            </a:r>
            <a:r>
              <a:rPr lang="cs-CZ" dirty="0" err="1" smtClean="0"/>
              <a:t>every</a:t>
            </a:r>
            <a:r>
              <a:rPr lang="cs-CZ" dirty="0" smtClean="0"/>
              <a:t> </a:t>
            </a:r>
            <a:r>
              <a:rPr lang="cs-CZ" dirty="0" err="1" smtClean="0"/>
              <a:t>day</a:t>
            </a:r>
            <a:r>
              <a:rPr lang="cs-CZ" dirty="0" smtClean="0"/>
              <a:t>? </a:t>
            </a:r>
            <a:br>
              <a:rPr lang="cs-CZ" dirty="0" smtClean="0"/>
            </a:br>
            <a:r>
              <a:rPr lang="cs-CZ" dirty="0" smtClean="0"/>
              <a:t>No, __</a:t>
            </a:r>
            <a:r>
              <a:rPr lang="es-ES_tradnl" dirty="0" smtClean="0"/>
              <a:t>________.</a:t>
            </a:r>
            <a:endParaRPr lang="es-ES_tradnl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11560" y="2420888"/>
            <a:ext cx="29394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don‘t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446946" y="1357298"/>
            <a:ext cx="176760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Cartoon children play football on grass field | Premium Ve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672" y="756360"/>
            <a:ext cx="7704856" cy="161664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he do karate?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</a:t>
            </a:r>
            <a:r>
              <a:rPr lang="es-ES_tradnl" dirty="0" smtClean="0"/>
              <a:t>_____ </a:t>
            </a:r>
            <a:r>
              <a:rPr lang="es-ES_tradnl" dirty="0"/>
              <a:t>________.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683568" y="2119794"/>
            <a:ext cx="29545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he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doesn‘t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98672" y="928670"/>
            <a:ext cx="1825015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 descr="Klipartový obrázek Mladý chlapec. Chlapec hrající tenis. Dět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96952"/>
            <a:ext cx="3910291" cy="30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7507" y="456955"/>
            <a:ext cx="7643192" cy="1642194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</a:t>
            </a:r>
            <a:r>
              <a:rPr lang="cs-CZ" dirty="0" err="1" smtClean="0"/>
              <a:t>she</a:t>
            </a:r>
            <a:r>
              <a:rPr lang="cs-CZ" dirty="0" smtClean="0"/>
              <a:t> go </a:t>
            </a:r>
            <a:r>
              <a:rPr lang="cs-CZ" dirty="0" err="1" smtClean="0"/>
              <a:t>skiing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es-ES_tradnl" dirty="0" smtClean="0"/>
              <a:t>______ ________</a:t>
            </a:r>
            <a:r>
              <a:rPr lang="cs-CZ" dirty="0" smtClean="0"/>
              <a:t>.</a:t>
            </a:r>
            <a:endParaRPr lang="es-ES_tradnl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827584" y="1772816"/>
            <a:ext cx="29394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697507" y="642918"/>
            <a:ext cx="1659915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_tradnl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Inverno * Outono Ski Girl, Skiing, Autumn, Winter Time, - Wint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2685887" cy="415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12" y="734447"/>
            <a:ext cx="7715200" cy="178621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</a:t>
            </a:r>
            <a:r>
              <a:rPr lang="cs-CZ" dirty="0" err="1" smtClean="0"/>
              <a:t>Bart</a:t>
            </a:r>
            <a:r>
              <a:rPr lang="cs-CZ" dirty="0" smtClean="0"/>
              <a:t> and Lisa go to </a:t>
            </a:r>
            <a:r>
              <a:rPr lang="cs-CZ" dirty="0" err="1" smtClean="0"/>
              <a:t>school</a:t>
            </a:r>
            <a:r>
              <a:rPr lang="cs-CZ" dirty="0" smtClean="0"/>
              <a:t>?</a:t>
            </a:r>
            <a:br>
              <a:rPr lang="cs-CZ" dirty="0" smtClean="0"/>
            </a:br>
            <a:r>
              <a:rPr lang="es-ES_tradnl" dirty="0" smtClean="0"/>
              <a:t> </a:t>
            </a:r>
            <a:r>
              <a:rPr lang="cs-CZ" dirty="0" smtClean="0"/>
              <a:t>_</a:t>
            </a:r>
            <a:r>
              <a:rPr lang="es-ES_tradnl" dirty="0" smtClean="0"/>
              <a:t>____ </a:t>
            </a:r>
            <a:r>
              <a:rPr lang="es-ES_tradnl" dirty="0"/>
              <a:t>________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80432" y="2119794"/>
            <a:ext cx="29394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they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3812" y="928670"/>
            <a:ext cx="1741923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Bart vs. Lisa vs. the Third Grade | Simpsons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3933056" cy="393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12" y="734447"/>
            <a:ext cx="7715200" cy="178621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</a:t>
            </a:r>
            <a:r>
              <a:rPr lang="cs-CZ" dirty="0" smtClean="0"/>
              <a:t>Lisa play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violin</a:t>
            </a:r>
            <a:r>
              <a:rPr lang="cs-CZ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s-ES_tradnl" dirty="0" smtClean="0"/>
              <a:t> </a:t>
            </a:r>
            <a:r>
              <a:rPr lang="cs-CZ" dirty="0" smtClean="0"/>
              <a:t>_</a:t>
            </a:r>
            <a:r>
              <a:rPr lang="es-ES_tradnl" dirty="0" smtClean="0"/>
              <a:t>____ </a:t>
            </a:r>
            <a:r>
              <a:rPr lang="es-ES_tradnl" dirty="0"/>
              <a:t>________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80432" y="2119794"/>
            <a:ext cx="29394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No,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she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doesn‘t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3812" y="928670"/>
            <a:ext cx="1741923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 descr="Lisa | The Simpsons: Tapped Out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186" y="2852936"/>
            <a:ext cx="24384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10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omer Simpson Donut T Shirt (With images) | Simpsons don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4032448" cy="474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3812" y="734447"/>
            <a:ext cx="7715200" cy="1786210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es-ES_tradnl" dirty="0" smtClean="0"/>
              <a:t>________</a:t>
            </a:r>
            <a:r>
              <a:rPr lang="cs-CZ" dirty="0" smtClean="0"/>
              <a:t> </a:t>
            </a:r>
            <a:r>
              <a:rPr lang="cs-CZ" dirty="0" err="1" smtClean="0"/>
              <a:t>Homer</a:t>
            </a:r>
            <a:r>
              <a:rPr lang="cs-CZ" dirty="0" smtClean="0"/>
              <a:t> </a:t>
            </a:r>
            <a:r>
              <a:rPr lang="cs-CZ" dirty="0" err="1" smtClean="0"/>
              <a:t>like</a:t>
            </a:r>
            <a:r>
              <a:rPr lang="cs-CZ" dirty="0" smtClean="0"/>
              <a:t> </a:t>
            </a:r>
            <a:r>
              <a:rPr lang="cs-CZ" dirty="0" err="1" smtClean="0"/>
              <a:t>donuts</a:t>
            </a:r>
            <a:r>
              <a:rPr lang="cs-CZ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s-ES_tradnl" dirty="0" smtClean="0"/>
              <a:t> </a:t>
            </a:r>
            <a:r>
              <a:rPr lang="cs-CZ" dirty="0" smtClean="0"/>
              <a:t>_</a:t>
            </a:r>
            <a:r>
              <a:rPr lang="es-ES_tradnl" dirty="0" smtClean="0"/>
              <a:t>____ </a:t>
            </a:r>
            <a:r>
              <a:rPr lang="es-ES_tradnl" dirty="0"/>
              <a:t>________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480432" y="2119794"/>
            <a:ext cx="2939440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Yes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cs-CZ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</a:t>
            </a: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453812" y="928670"/>
            <a:ext cx="1741923" cy="58912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>
              <a:lnSpc>
                <a:spcPct val="200000"/>
              </a:lnSpc>
            </a:pPr>
            <a:r>
              <a:rPr lang="cs-CZ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Does</a:t>
            </a:r>
            <a:endParaRPr lang="es-ES_tradnl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Tázací výrazy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599" y="2160590"/>
            <a:ext cx="2594249" cy="3880773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WHO?</a:t>
            </a:r>
          </a:p>
          <a:p>
            <a:r>
              <a:rPr lang="cs-CZ" sz="3200" b="1" dirty="0" smtClean="0"/>
              <a:t>WHAT?</a:t>
            </a:r>
          </a:p>
          <a:p>
            <a:r>
              <a:rPr lang="cs-CZ" sz="3200" b="1" dirty="0" smtClean="0"/>
              <a:t>WHERE?</a:t>
            </a:r>
          </a:p>
          <a:p>
            <a:r>
              <a:rPr lang="cs-CZ" sz="3200" b="1" dirty="0" smtClean="0"/>
              <a:t>WHEN?</a:t>
            </a:r>
          </a:p>
          <a:p>
            <a:r>
              <a:rPr lang="cs-CZ" sz="3200" b="1" dirty="0" smtClean="0"/>
              <a:t>WHY?</a:t>
            </a:r>
          </a:p>
          <a:p>
            <a:r>
              <a:rPr lang="cs-CZ" sz="3200" b="1" dirty="0" smtClean="0"/>
              <a:t>HOW? </a:t>
            </a:r>
            <a:endParaRPr lang="cs-CZ" sz="3200" b="1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203848" y="2160590"/>
            <a:ext cx="187416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4988" indent="-534988"/>
            <a:r>
              <a:rPr lang="cs-CZ" sz="3200" i="1" dirty="0" smtClean="0"/>
              <a:t>= kdo?</a:t>
            </a:r>
          </a:p>
          <a:p>
            <a:pPr marL="534988" indent="-534988"/>
            <a:r>
              <a:rPr lang="cs-CZ" sz="3200" i="1" dirty="0" smtClean="0"/>
              <a:t>= co?</a:t>
            </a:r>
          </a:p>
          <a:p>
            <a:pPr marL="534988" indent="-534988"/>
            <a:r>
              <a:rPr lang="cs-CZ" sz="3200" i="1" dirty="0" smtClean="0"/>
              <a:t>= kde?</a:t>
            </a:r>
          </a:p>
          <a:p>
            <a:pPr marL="534988" indent="-534988"/>
            <a:r>
              <a:rPr lang="cs-CZ" sz="3200" i="1" dirty="0" smtClean="0"/>
              <a:t>= kdy?</a:t>
            </a:r>
          </a:p>
          <a:p>
            <a:pPr marL="534988" indent="-534988"/>
            <a:r>
              <a:rPr lang="cs-CZ" sz="3200" i="1" dirty="0" smtClean="0"/>
              <a:t>= proč?</a:t>
            </a:r>
          </a:p>
          <a:p>
            <a:pPr marL="534988" indent="-534988"/>
            <a:r>
              <a:rPr lang="cs-CZ" sz="3200" i="1" dirty="0" smtClean="0"/>
              <a:t>= jak?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196190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zeta">
  <a:themeElements>
    <a:clrScheme name="Mřížka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Horizont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260</TotalTime>
  <Words>276</Words>
  <Application>Microsoft Office PowerPoint</Application>
  <PresentationFormat>Předvádění na obrazovce (4:3)</PresentationFormat>
  <Paragraphs>105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Fazeta</vt:lpstr>
      <vt:lpstr>PRESENT SIMPLE: QUESTIONS</vt:lpstr>
      <vt:lpstr>_________ we study English? Yes,  _________.</vt:lpstr>
      <vt:lpstr>________ they play hockey every day?  No, __________.</vt:lpstr>
      <vt:lpstr>________ he do karate?  _____ ________.</vt:lpstr>
      <vt:lpstr>________ she go skiing? ______ ________.</vt:lpstr>
      <vt:lpstr>________ Bart and Lisa go to school?  _____ ________. </vt:lpstr>
      <vt:lpstr>________ Lisa play the violin?  _____ ________. </vt:lpstr>
      <vt:lpstr>________ Homer like donuts?  _____ ________. </vt:lpstr>
      <vt:lpstr>Tázací výrazy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PRACTICE POSSESSIVES!</dc:title>
  <dc:creator>miguel angel campos paniagua</dc:creator>
  <cp:lastModifiedBy>Terka</cp:lastModifiedBy>
  <cp:revision>27</cp:revision>
  <dcterms:created xsi:type="dcterms:W3CDTF">2014-05-21T19:45:04Z</dcterms:created>
  <dcterms:modified xsi:type="dcterms:W3CDTF">2020-05-28T08:56:45Z</dcterms:modified>
</cp:coreProperties>
</file>