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0032-2658-4F8E-AE68-F99FF74292EC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B181-3739-40F2-BEAC-D1BABC0701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Litosféra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Pevný obal Země</a:t>
            </a:r>
          </a:p>
          <a:p>
            <a:r>
              <a:rPr lang="cs-CZ" dirty="0" smtClean="0"/>
              <a:t>Průměr Země je asi 13 000 km</a:t>
            </a:r>
          </a:p>
          <a:p>
            <a:r>
              <a:rPr lang="cs-CZ" dirty="0" smtClean="0"/>
              <a:t>Střed vyplňuje jádro 7 000 km</a:t>
            </a:r>
          </a:p>
          <a:p>
            <a:r>
              <a:rPr lang="cs-CZ" dirty="0" smtClean="0"/>
              <a:t>Další vrstva je plášť</a:t>
            </a:r>
          </a:p>
          <a:p>
            <a:r>
              <a:rPr lang="cs-CZ" dirty="0" smtClean="0"/>
              <a:t>Vrchní vrstva je zemská </a:t>
            </a:r>
            <a:r>
              <a:rPr lang="cs-CZ" dirty="0" smtClean="0"/>
              <a:t>kůra, silná </a:t>
            </a:r>
            <a:r>
              <a:rPr lang="cs-CZ" dirty="0" smtClean="0"/>
              <a:t>max. 250 km</a:t>
            </a:r>
          </a:p>
          <a:p>
            <a:r>
              <a:rPr lang="cs-CZ" dirty="0" smtClean="0"/>
              <a:t>Skládá se z desek, které se pohybují, to způsobuje zemětřesení, sopečnou činnost, vznik pohoří a tvaruje kontinenty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itosf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260"/>
            <a:ext cx="6624736" cy="6823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esta_do_nitra_planety_zem__4d9deb74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548681"/>
            <a:ext cx="9171312" cy="57435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Litosféra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Litosféra</dc:title>
  <dc:creator>Úďa</dc:creator>
  <cp:lastModifiedBy>Luděk</cp:lastModifiedBy>
  <cp:revision>3</cp:revision>
  <dcterms:created xsi:type="dcterms:W3CDTF">2015-07-19T15:44:33Z</dcterms:created>
  <dcterms:modified xsi:type="dcterms:W3CDTF">2020-03-15T15:14:21Z</dcterms:modified>
</cp:coreProperties>
</file>