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7E67-4D2F-4E80-9E54-8131EAE03698}" type="datetimeFigureOut">
              <a:rPr lang="cs-CZ" smtClean="0"/>
              <a:pPr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0F80-8E56-4BA9-9058-C4F88383E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7E67-4D2F-4E80-9E54-8131EAE03698}" type="datetimeFigureOut">
              <a:rPr lang="cs-CZ" smtClean="0"/>
              <a:pPr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0F80-8E56-4BA9-9058-C4F88383E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7E67-4D2F-4E80-9E54-8131EAE03698}" type="datetimeFigureOut">
              <a:rPr lang="cs-CZ" smtClean="0"/>
              <a:pPr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0F80-8E56-4BA9-9058-C4F88383E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7E67-4D2F-4E80-9E54-8131EAE03698}" type="datetimeFigureOut">
              <a:rPr lang="cs-CZ" smtClean="0"/>
              <a:pPr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0F80-8E56-4BA9-9058-C4F88383E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7E67-4D2F-4E80-9E54-8131EAE03698}" type="datetimeFigureOut">
              <a:rPr lang="cs-CZ" smtClean="0"/>
              <a:pPr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0F80-8E56-4BA9-9058-C4F88383E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7E67-4D2F-4E80-9E54-8131EAE03698}" type="datetimeFigureOut">
              <a:rPr lang="cs-CZ" smtClean="0"/>
              <a:pPr/>
              <a:t>26.09.2020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0F80-8E56-4BA9-9058-C4F88383E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7E67-4D2F-4E80-9E54-8131EAE03698}" type="datetimeFigureOut">
              <a:rPr lang="cs-CZ" smtClean="0"/>
              <a:pPr/>
              <a:t>26.09.2020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0F80-8E56-4BA9-9058-C4F88383E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7E67-4D2F-4E80-9E54-8131EAE03698}" type="datetimeFigureOut">
              <a:rPr lang="cs-CZ" smtClean="0"/>
              <a:pPr/>
              <a:t>26.09.2020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0F80-8E56-4BA9-9058-C4F88383E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7E67-4D2F-4E80-9E54-8131EAE03698}" type="datetimeFigureOut">
              <a:rPr lang="cs-CZ" smtClean="0"/>
              <a:pPr/>
              <a:t>26.09.2020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0F80-8E56-4BA9-9058-C4F88383E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7E67-4D2F-4E80-9E54-8131EAE03698}" type="datetimeFigureOut">
              <a:rPr lang="cs-CZ" smtClean="0"/>
              <a:pPr/>
              <a:t>26.09.2020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0F80-8E56-4BA9-9058-C4F88383E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7E67-4D2F-4E80-9E54-8131EAE03698}" type="datetimeFigureOut">
              <a:rPr lang="cs-CZ" smtClean="0"/>
              <a:pPr/>
              <a:t>26.09.2020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0F80-8E56-4BA9-9058-C4F88383E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77E67-4D2F-4E80-9E54-8131EAE03698}" type="datetimeFigureOut">
              <a:rPr lang="cs-CZ" smtClean="0"/>
              <a:pPr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40F80-8E56-4BA9-9058-C4F88383E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260649"/>
            <a:ext cx="8064896" cy="1080119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Minerály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136904" cy="496855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cs-CZ" dirty="0" smtClean="0"/>
              <a:t> anorganické látky</a:t>
            </a:r>
          </a:p>
          <a:p>
            <a:pPr algn="l">
              <a:buFont typeface="Arial" pitchFamily="34" charset="0"/>
              <a:buChar char="•"/>
            </a:pPr>
            <a:r>
              <a:rPr lang="cs-CZ" dirty="0" smtClean="0"/>
              <a:t> složení vyjadřují chemické vzorce</a:t>
            </a:r>
          </a:p>
          <a:p>
            <a:pPr algn="l">
              <a:buFont typeface="Arial" pitchFamily="34" charset="0"/>
              <a:buChar char="•"/>
            </a:pPr>
            <a:r>
              <a:rPr lang="cs-CZ" dirty="0" smtClean="0"/>
              <a:t> molekuly jsou uspořádány do pravidelné mřížky</a:t>
            </a:r>
          </a:p>
          <a:p>
            <a:pPr algn="l">
              <a:buFont typeface="Arial" pitchFamily="34" charset="0"/>
              <a:buChar char="•"/>
            </a:pPr>
            <a:r>
              <a:rPr lang="cs-CZ" dirty="0" smtClean="0"/>
              <a:t> vytvářejí směsi – horniny</a:t>
            </a:r>
          </a:p>
          <a:p>
            <a:pPr algn="l"/>
            <a:r>
              <a:rPr lang="cs-CZ" b="1" dirty="0" smtClean="0">
                <a:solidFill>
                  <a:srgbClr val="FF0000"/>
                </a:solidFill>
              </a:rPr>
              <a:t>Vznik minerálů</a:t>
            </a:r>
          </a:p>
          <a:p>
            <a:pPr marL="514350" indent="-514350" algn="l">
              <a:buAutoNum type="arabicPeriod"/>
            </a:pPr>
            <a:r>
              <a:rPr lang="cs-CZ" dirty="0" smtClean="0"/>
              <a:t>Krystalizací z magmatu (živce, křemen, slídy)</a:t>
            </a:r>
          </a:p>
          <a:p>
            <a:pPr marL="514350" indent="-514350" algn="l">
              <a:buAutoNum type="arabicPeriod"/>
            </a:pPr>
            <a:r>
              <a:rPr lang="cs-CZ" dirty="0" smtClean="0"/>
              <a:t>Srážením z roztoků (galenit, zlato, sfalerit)</a:t>
            </a:r>
          </a:p>
          <a:p>
            <a:pPr marL="514350" indent="-514350" algn="l">
              <a:buAutoNum type="arabicPeriod"/>
            </a:pPr>
            <a:r>
              <a:rPr lang="cs-CZ" dirty="0" smtClean="0"/>
              <a:t>Metamorfózou (slídy,živce)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39552" y="620688"/>
            <a:ext cx="7776864" cy="5509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/>
              <a:t>4. Zvětráváním (</a:t>
            </a:r>
            <a:r>
              <a:rPr lang="cs-CZ" sz="3200" smtClean="0"/>
              <a:t>jílové materiály</a:t>
            </a:r>
            <a:r>
              <a:rPr lang="cs-CZ" sz="3200" dirty="0" smtClean="0"/>
              <a:t>)</a:t>
            </a:r>
          </a:p>
          <a:p>
            <a:r>
              <a:rPr lang="cs-CZ" sz="3200" dirty="0" smtClean="0"/>
              <a:t>5. Činností organismů (kalcit)</a:t>
            </a:r>
          </a:p>
          <a:p>
            <a:r>
              <a:rPr lang="cs-CZ" sz="3200" b="1" dirty="0" smtClean="0">
                <a:solidFill>
                  <a:srgbClr val="FF0000"/>
                </a:solidFill>
              </a:rPr>
              <a:t>Fyzikální vlastnosti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Krystalové tvary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Hustota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Tvrdost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Štěpnost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Lom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Kujnost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Barevnost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Propustnost světla</a:t>
            </a:r>
            <a:endParaRPr lang="cs-CZ" sz="3200" dirty="0"/>
          </a:p>
        </p:txBody>
      </p:sp>
      <p:pic>
        <p:nvPicPr>
          <p:cNvPr id="15362" name="Picture 2" descr="Svícen modrý achá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9504" y="2393504"/>
            <a:ext cx="4464496" cy="4464496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6516216" y="645333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Achát modrý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548680"/>
            <a:ext cx="5040560" cy="452431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Chemické vlastnosti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Chemické složení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Rozpustnost v kyselinách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Rozklad teplem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Rozpustnost ve vodě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Žíhání ohněm</a:t>
            </a:r>
          </a:p>
          <a:p>
            <a:pPr marL="514350" indent="-514350"/>
            <a:r>
              <a:rPr lang="cs-CZ" sz="3200" b="1" dirty="0" smtClean="0">
                <a:solidFill>
                  <a:srgbClr val="FF0000"/>
                </a:solidFill>
              </a:rPr>
              <a:t>Krystalový tvar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Amorfní (beztvaré) - opál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Krystalický stav</a:t>
            </a:r>
            <a:endParaRPr lang="cs-CZ" sz="3200" dirty="0"/>
          </a:p>
        </p:txBody>
      </p:sp>
      <p:pic>
        <p:nvPicPr>
          <p:cNvPr id="1026" name="Picture 2" descr="Drahý opál z Austrálie 17x9mm - Gems-Op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874225"/>
            <a:ext cx="3675534" cy="4983775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6948264" y="141277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Opál Austrálie</a:t>
            </a:r>
            <a:endParaRPr lang="cs-CZ" dirty="0"/>
          </a:p>
        </p:txBody>
      </p:sp>
      <p:pic>
        <p:nvPicPr>
          <p:cNvPr id="1028" name="Picture 4" descr="Tajemné kameny II.: Moc křišťálu - KAMENY - Ezoterika - ŽenyproŽeny.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997172"/>
            <a:ext cx="2797323" cy="1860828"/>
          </a:xfrm>
          <a:prstGeom prst="rect">
            <a:avLst/>
          </a:prstGeom>
          <a:noFill/>
        </p:spPr>
      </p:pic>
      <p:pic>
        <p:nvPicPr>
          <p:cNvPr id="1030" name="Picture 6" descr="SÍR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4986153"/>
            <a:ext cx="2354525" cy="1871847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0" y="5157192"/>
            <a:ext cx="3851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Křišťál</a:t>
            </a:r>
          </a:p>
          <a:p>
            <a:endParaRPr lang="cs-CZ" dirty="0" smtClean="0"/>
          </a:p>
          <a:p>
            <a:r>
              <a:rPr lang="cs-CZ" dirty="0" smtClean="0"/>
              <a:t>Síra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KRYSTALOVÁ STRUKTURA MINERÁLŮ - ppt stáhno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nový design 2018 boty Oficiální webové stránky tvrdost - skola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39552" y="548680"/>
            <a:ext cx="7560840" cy="501675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Mineralogický systém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Prvky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Sulfidy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Halogenidy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Oxidy a hydroxidy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Uhličitany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Sírany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Fosforečnany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Křemičitany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Organické materiály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1124744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https://www.youtube.com/watch?v=-p8326ceods&amp;t=74s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122</Words>
  <Application>Microsoft Office PowerPoint</Application>
  <PresentationFormat>Předvádění na obrazovce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Minerály</vt:lpstr>
      <vt:lpstr>Snímek 2</vt:lpstr>
      <vt:lpstr>Snímek 3</vt:lpstr>
      <vt:lpstr>Snímek 4</vt:lpstr>
      <vt:lpstr>Snímek 5</vt:lpstr>
      <vt:lpstr>Snímek 6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Minerály</dc:title>
  <dc:creator>Luděk</dc:creator>
  <cp:lastModifiedBy>Luděk</cp:lastModifiedBy>
  <cp:revision>12</cp:revision>
  <dcterms:created xsi:type="dcterms:W3CDTF">2020-07-16T10:10:23Z</dcterms:created>
  <dcterms:modified xsi:type="dcterms:W3CDTF">2020-09-26T18:47:52Z</dcterms:modified>
</cp:coreProperties>
</file>