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1B4F2-5171-4BAA-B564-C73F5106BF2B}" type="datetimeFigureOut">
              <a:rPr lang="cs-CZ" smtClean="0"/>
              <a:pPr/>
              <a:t>31.07.2020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47417-E737-4CB4-A0B0-37F554FC943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Karpaty a sníženiny Moravy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cs-CZ" dirty="0" smtClean="0"/>
              <a:t>Karpaty rozdělujeme na Vnější Západní Karpaty a </a:t>
            </a:r>
            <a:r>
              <a:rPr lang="cs-CZ" dirty="0" err="1" smtClean="0"/>
              <a:t>Vněkarpatské</a:t>
            </a:r>
            <a:r>
              <a:rPr lang="cs-CZ" dirty="0" smtClean="0"/>
              <a:t> sníženiny</a:t>
            </a:r>
          </a:p>
          <a:p>
            <a:r>
              <a:rPr lang="cs-CZ" dirty="0" smtClean="0"/>
              <a:t>K jiným soustavám patří  </a:t>
            </a:r>
            <a:r>
              <a:rPr lang="cs-CZ" dirty="0" err="1" smtClean="0"/>
              <a:t>Hlučínská</a:t>
            </a:r>
            <a:r>
              <a:rPr lang="cs-CZ" dirty="0" smtClean="0"/>
              <a:t> pahorkatina (</a:t>
            </a:r>
            <a:r>
              <a:rPr lang="cs-CZ" dirty="0" err="1" smtClean="0"/>
              <a:t>Středopolská</a:t>
            </a:r>
            <a:r>
              <a:rPr lang="cs-CZ" dirty="0" smtClean="0"/>
              <a:t> nížina) v minulosti zaledněná a Dolnomoravský úval (Vídeňská pánev) nejúrodnější část ČR</a:t>
            </a:r>
          </a:p>
          <a:p>
            <a:r>
              <a:rPr lang="cs-CZ" dirty="0" smtClean="0"/>
              <a:t>Hranice mezi Českou vysočinou je na ose mezi Znojmem a Ostravou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stahov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8542" y="-171400"/>
            <a:ext cx="11042542" cy="70294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 rot="19866300">
            <a:off x="5128383" y="4610657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Vněkarpatské</a:t>
            </a:r>
            <a:r>
              <a:rPr lang="cs-CZ" b="1" dirty="0" smtClean="0"/>
              <a:t> sníženiny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08304" y="3356992"/>
            <a:ext cx="183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Hlučínská</a:t>
            </a:r>
            <a:r>
              <a:rPr lang="cs-CZ" b="1" dirty="0" smtClean="0"/>
              <a:t> </a:t>
            </a:r>
            <a:r>
              <a:rPr lang="cs-CZ" b="1" dirty="0" err="1" smtClean="0"/>
              <a:t>pah</a:t>
            </a:r>
            <a:r>
              <a:rPr lang="cs-CZ" b="1" dirty="0" smtClean="0"/>
              <a:t>.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 rot="19885664">
            <a:off x="4683850" y="6036437"/>
            <a:ext cx="2461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Dolnomoravský úval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 rot="19896493">
            <a:off x="6867786" y="4687045"/>
            <a:ext cx="1692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Vnější západní Karpaty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err="1" smtClean="0"/>
              <a:t>Vněkarpatské</a:t>
            </a:r>
            <a:r>
              <a:rPr lang="cs-CZ" dirty="0" smtClean="0"/>
              <a:t> sníženiny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Dyjsko-svratecký úval mezi Znojmem a Brnem</a:t>
            </a:r>
          </a:p>
          <a:p>
            <a:r>
              <a:rPr lang="cs-CZ" dirty="0" smtClean="0"/>
              <a:t>Hornomoravský úval střední Morava v okolí Olomouce</a:t>
            </a:r>
          </a:p>
          <a:p>
            <a:r>
              <a:rPr lang="cs-CZ" dirty="0" smtClean="0"/>
              <a:t>Spojnice těchto celků je Vyškovská brána</a:t>
            </a:r>
          </a:p>
          <a:p>
            <a:r>
              <a:rPr lang="cs-CZ" dirty="0" smtClean="0"/>
              <a:t>Ostravská pánev není úrodná, ložiska uhlí</a:t>
            </a:r>
          </a:p>
          <a:p>
            <a:r>
              <a:rPr lang="cs-CZ" dirty="0" smtClean="0"/>
              <a:t>Spojnice HM úvalu a Ostravské pánve je Moravská brána</a:t>
            </a:r>
          </a:p>
          <a:p>
            <a:r>
              <a:rPr lang="cs-CZ" dirty="0" smtClean="0"/>
              <a:t>Úvaly jsou historická dopravní cesta mezi jihem a severem Evropy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geomorf_mapa_vnekarpatske_snizenin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88264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rot="19320593">
            <a:off x="349228" y="4246991"/>
            <a:ext cx="3100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Dyjsko-svratecký úval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 rot="19353685">
            <a:off x="2502432" y="3115374"/>
            <a:ext cx="1797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Vyškovská br.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3203848" y="1772816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Hornomoravský úval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 rot="20163930">
            <a:off x="4863107" y="1839128"/>
            <a:ext cx="228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Moravská brána</a:t>
            </a:r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92280" y="98072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Ostravská pánev</a:t>
            </a:r>
            <a:endParaRPr lang="cs-CZ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Vnější Západní Karpaty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Jihomoravské Karpaty (Mikulovská vrchovina), tzv. Pálava, UNESCO</a:t>
            </a:r>
          </a:p>
          <a:p>
            <a:r>
              <a:rPr lang="cs-CZ" dirty="0" smtClean="0"/>
              <a:t>Středomoravské Karpaty (Chřiby)</a:t>
            </a:r>
          </a:p>
          <a:p>
            <a:r>
              <a:rPr lang="cs-CZ" dirty="0" smtClean="0"/>
              <a:t>Bílé Karpaty, UNESCO</a:t>
            </a:r>
          </a:p>
          <a:p>
            <a:r>
              <a:rPr lang="cs-CZ" dirty="0" smtClean="0"/>
              <a:t>Moravskoslezské Beskydy (Lysá hora)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Lysá ho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04131"/>
            <a:ext cx="9202047" cy="615386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Lysá hora je nejvyšší horou  Karpat u nás, výrazný vrchol  1 323 m </a:t>
            </a:r>
            <a:r>
              <a:rPr lang="cs-CZ" sz="2400" dirty="0" err="1" smtClean="0"/>
              <a:t>n.m</a:t>
            </a:r>
            <a:r>
              <a:rPr lang="cs-CZ" sz="2400" dirty="0" smtClean="0"/>
              <a:t>.</a:t>
            </a:r>
            <a:endParaRPr lang="cs-CZ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Brdo-nejvyšší v Chřibe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0" y="332656"/>
            <a:ext cx="3923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Nejvyšší vrchol Chřibů  je Brdo  s nadmořskou výškou 586 m má na vrcholu rozhlednu. Na rozdíl od ostatních podobných staveb postavených z fondů EU  postavených v údolích má tato  </a:t>
            </a:r>
            <a:r>
              <a:rPr lang="cs-CZ" sz="2400" smtClean="0"/>
              <a:t>skvělý rozhled .</a:t>
            </a:r>
            <a:endParaRPr lang="cs-CZ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geomorf_mapa_karpat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9323512" cy="6172200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547664" y="5157192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Jihomoravské Karpaty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15816" y="40770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Středomoravské Karpaty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 rot="19875112">
            <a:off x="5168057" y="46513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Bílé Karpaty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 rot="20284616">
            <a:off x="6338477" y="2913162"/>
            <a:ext cx="27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Moravskoslezské Beskydy</a:t>
            </a:r>
            <a:endParaRPr lang="cs-CZ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201</Words>
  <Application>Microsoft Office PowerPoint</Application>
  <PresentationFormat>Předvádění na obrazovce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Karpaty a sníženiny Moravy</vt:lpstr>
      <vt:lpstr>Snímek 2</vt:lpstr>
      <vt:lpstr>Vněkarpatské sníženiny</vt:lpstr>
      <vt:lpstr>Snímek 4</vt:lpstr>
      <vt:lpstr>Vnější Západní Karpaty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Karpaty a sníženiny Moravy</dc:title>
  <dc:creator>Úďa</dc:creator>
  <cp:lastModifiedBy>Luděk</cp:lastModifiedBy>
  <cp:revision>11</cp:revision>
  <dcterms:created xsi:type="dcterms:W3CDTF">2015-07-17T12:42:05Z</dcterms:created>
  <dcterms:modified xsi:type="dcterms:W3CDTF">2020-07-31T17:37:27Z</dcterms:modified>
</cp:coreProperties>
</file>