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B48E-3734-4EB9-8F9B-24E0D48A5EC2}" type="datetimeFigureOut">
              <a:rPr lang="cs-CZ" smtClean="0"/>
              <a:pPr/>
              <a:t>24.07.2018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9CC-2F89-4461-BE20-3D0C30FBEA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B48E-3734-4EB9-8F9B-24E0D48A5EC2}" type="datetimeFigureOut">
              <a:rPr lang="cs-CZ" smtClean="0"/>
              <a:pPr/>
              <a:t>24.07.2018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9CC-2F89-4461-BE20-3D0C30FBEA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B48E-3734-4EB9-8F9B-24E0D48A5EC2}" type="datetimeFigureOut">
              <a:rPr lang="cs-CZ" smtClean="0"/>
              <a:pPr/>
              <a:t>24.07.2018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9CC-2F89-4461-BE20-3D0C30FBEA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B48E-3734-4EB9-8F9B-24E0D48A5EC2}" type="datetimeFigureOut">
              <a:rPr lang="cs-CZ" smtClean="0"/>
              <a:pPr/>
              <a:t>24.07.2018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9CC-2F89-4461-BE20-3D0C30FBEA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B48E-3734-4EB9-8F9B-24E0D48A5EC2}" type="datetimeFigureOut">
              <a:rPr lang="cs-CZ" smtClean="0"/>
              <a:pPr/>
              <a:t>24.07.2018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9CC-2F89-4461-BE20-3D0C30FBEA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B48E-3734-4EB9-8F9B-24E0D48A5EC2}" type="datetimeFigureOut">
              <a:rPr lang="cs-CZ" smtClean="0"/>
              <a:pPr/>
              <a:t>24.07.2018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9CC-2F89-4461-BE20-3D0C30FBEA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B48E-3734-4EB9-8F9B-24E0D48A5EC2}" type="datetimeFigureOut">
              <a:rPr lang="cs-CZ" smtClean="0"/>
              <a:pPr/>
              <a:t>24.07.2018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9CC-2F89-4461-BE20-3D0C30FBEA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B48E-3734-4EB9-8F9B-24E0D48A5EC2}" type="datetimeFigureOut">
              <a:rPr lang="cs-CZ" smtClean="0"/>
              <a:pPr/>
              <a:t>24.07.2018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9CC-2F89-4461-BE20-3D0C30FBEA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B48E-3734-4EB9-8F9B-24E0D48A5EC2}" type="datetimeFigureOut">
              <a:rPr lang="cs-CZ" smtClean="0"/>
              <a:pPr/>
              <a:t>24.07.2018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9CC-2F89-4461-BE20-3D0C30FBEA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B48E-3734-4EB9-8F9B-24E0D48A5EC2}" type="datetimeFigureOut">
              <a:rPr lang="cs-CZ" smtClean="0"/>
              <a:pPr/>
              <a:t>24.07.2018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9CC-2F89-4461-BE20-3D0C30FBEA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B48E-3734-4EB9-8F9B-24E0D48A5EC2}" type="datetimeFigureOut">
              <a:rPr lang="cs-CZ" smtClean="0"/>
              <a:pPr/>
              <a:t>24.07.2018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9CC-2F89-4461-BE20-3D0C30FBEA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5B48E-3734-4EB9-8F9B-24E0D48A5EC2}" type="datetimeFigureOut">
              <a:rPr lang="cs-CZ" smtClean="0"/>
              <a:pPr/>
              <a:t>24.07.2018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0A9CC-2F89-4461-BE20-3D0C30FBEA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Výškopis na mapě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Výšku na mapě zobrazujeme vzhledem k mořské hladině</a:t>
            </a:r>
            <a:r>
              <a:rPr lang="cs-CZ" smtClean="0"/>
              <a:t>, </a:t>
            </a:r>
            <a:r>
              <a:rPr lang="cs-CZ" smtClean="0"/>
              <a:t>nazýváme ji</a:t>
            </a:r>
            <a:r>
              <a:rPr lang="cs-CZ" smtClean="0"/>
              <a:t> </a:t>
            </a:r>
            <a:r>
              <a:rPr lang="cs-CZ" dirty="0" smtClean="0"/>
              <a:t>nadmořská výška</a:t>
            </a:r>
          </a:p>
          <a:p>
            <a:r>
              <a:rPr lang="cs-CZ" dirty="0" smtClean="0"/>
              <a:t>Rozdíl mezi dvěma body je relativní výška</a:t>
            </a:r>
          </a:p>
          <a:p>
            <a:r>
              <a:rPr lang="cs-CZ" dirty="0" smtClean="0"/>
              <a:t>Výškopis znázorňujeme na podrobnějších mapách vrstevnicemi, na méně podrobných barvami</a:t>
            </a:r>
          </a:p>
          <a:p>
            <a:r>
              <a:rPr lang="cs-CZ" dirty="0" smtClean="0"/>
              <a:t>Bod se zaměřenou nadmořskou výškou nazýváme kóta (m </a:t>
            </a:r>
            <a:r>
              <a:rPr lang="cs-CZ" dirty="0" err="1" smtClean="0"/>
              <a:t>n.m</a:t>
            </a:r>
            <a:r>
              <a:rPr lang="cs-CZ" dirty="0" smtClean="0"/>
              <a:t>.)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vrstevn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stahování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1775"/>
            <a:ext cx="9143999" cy="64144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45</Words>
  <Application>Microsoft Office PowerPoint</Application>
  <PresentationFormat>Předvádění na obrazovce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Výškopis na mapě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Výškopis na mapě</dc:title>
  <dc:creator>Úďa</dc:creator>
  <cp:lastModifiedBy>Luděk</cp:lastModifiedBy>
  <cp:revision>5</cp:revision>
  <dcterms:created xsi:type="dcterms:W3CDTF">2015-07-19T15:47:31Z</dcterms:created>
  <dcterms:modified xsi:type="dcterms:W3CDTF">2018-07-24T08:35:41Z</dcterms:modified>
</cp:coreProperties>
</file>