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7" d="100"/>
          <a:sy n="57" d="100"/>
        </p:scale>
        <p:origin x="9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29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3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9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32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8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01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7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6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4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55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F193-9992-4228-A6A9-EC41D304EDB2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65B64-E2C5-4BD2-A65E-1FF9B59DD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65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Neživá příroda</a:t>
            </a:r>
            <a:br>
              <a:rPr lang="cs-CZ" b="1" dirty="0" smtClean="0"/>
            </a:br>
            <a:r>
              <a:rPr lang="cs-CZ" b="1" dirty="0" smtClean="0"/>
              <a:t>práce s učebnicí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list – 5.tř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7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1667741" y="-546721"/>
            <a:ext cx="6234539" cy="831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1221723" y="-803300"/>
            <a:ext cx="6534290" cy="871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6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pracovního listu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286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Nerosty a horniny, vzduch, půda, teplo a světlo, voda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Nerosty (minerály),  </a:t>
            </a:r>
            <a:r>
              <a:rPr lang="cs-CZ" dirty="0" smtClean="0"/>
              <a:t>ne nerosty a minerály – je to to samé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Žádný</a:t>
            </a:r>
            <a:r>
              <a:rPr lang="cs-CZ" dirty="0" smtClean="0"/>
              <a:t>, slovo nerost a minerál jsou synonyma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Pískovec, žula, vápenec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Písek je </a:t>
            </a:r>
            <a:r>
              <a:rPr lang="cs-CZ" b="1" dirty="0" smtClean="0"/>
              <a:t>sypký</a:t>
            </a:r>
            <a:r>
              <a:rPr lang="cs-CZ" dirty="0" smtClean="0"/>
              <a:t>. Pískovec je </a:t>
            </a:r>
            <a:r>
              <a:rPr lang="cs-CZ" b="1" dirty="0" smtClean="0"/>
              <a:t>kusový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Žula: </a:t>
            </a:r>
            <a:r>
              <a:rPr lang="cs-CZ" b="1" dirty="0" smtClean="0"/>
              <a:t>křemen, živec, slída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Vápenec je tvořen </a:t>
            </a:r>
            <a:r>
              <a:rPr lang="cs-CZ" b="1" dirty="0" smtClean="0"/>
              <a:t>kalcitem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Cement a vápno se vyrábí </a:t>
            </a:r>
            <a:r>
              <a:rPr lang="cs-CZ" b="1" dirty="0" smtClean="0"/>
              <a:t>z vápence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62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5600" y="508000"/>
            <a:ext cx="7531100" cy="5668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9. </a:t>
            </a:r>
            <a:r>
              <a:rPr lang="cs-CZ" b="1" dirty="0" smtClean="0"/>
              <a:t>magnetit</a:t>
            </a:r>
            <a:r>
              <a:rPr lang="cs-CZ" dirty="0" smtClean="0"/>
              <a:t> – magnetická železná ruda</a:t>
            </a:r>
          </a:p>
          <a:p>
            <a:r>
              <a:rPr lang="cs-CZ" dirty="0" smtClean="0"/>
              <a:t>10. </a:t>
            </a:r>
            <a:r>
              <a:rPr lang="cs-CZ" b="1" dirty="0" smtClean="0"/>
              <a:t>zlato</a:t>
            </a:r>
            <a:r>
              <a:rPr lang="cs-CZ" dirty="0" smtClean="0"/>
              <a:t> – velmi vzácné, doly, rýžování</a:t>
            </a:r>
          </a:p>
          <a:p>
            <a:r>
              <a:rPr lang="cs-CZ" dirty="0" smtClean="0"/>
              <a:t>11.  kapalná – </a:t>
            </a:r>
            <a:r>
              <a:rPr lang="cs-CZ" b="1" dirty="0" smtClean="0"/>
              <a:t>ropa</a:t>
            </a:r>
            <a:r>
              <a:rPr lang="cs-CZ" dirty="0" smtClean="0"/>
              <a:t>, pevná – </a:t>
            </a:r>
            <a:r>
              <a:rPr lang="cs-CZ" b="1" dirty="0" smtClean="0"/>
              <a:t>uhlí</a:t>
            </a:r>
            <a:r>
              <a:rPr lang="cs-CZ" dirty="0" smtClean="0"/>
              <a:t>, plynná – </a:t>
            </a:r>
            <a:r>
              <a:rPr lang="cs-CZ" b="1" dirty="0" smtClean="0"/>
              <a:t>zemní plyn</a:t>
            </a:r>
          </a:p>
          <a:p>
            <a:r>
              <a:rPr lang="cs-CZ" dirty="0" smtClean="0"/>
              <a:t>12.  továrny – </a:t>
            </a:r>
            <a:r>
              <a:rPr lang="cs-CZ" b="1" dirty="0" smtClean="0"/>
              <a:t>elektrárny</a:t>
            </a:r>
          </a:p>
          <a:p>
            <a:r>
              <a:rPr lang="cs-CZ" dirty="0" smtClean="0"/>
              <a:t>13.  typy elektráren 3 – např. vodní (hydroelektrárna), tepelná, jaderná, větrná, sluneční (solární)</a:t>
            </a:r>
          </a:p>
          <a:p>
            <a:r>
              <a:rPr lang="cs-CZ" dirty="0" smtClean="0"/>
              <a:t>14. </a:t>
            </a:r>
            <a:r>
              <a:rPr lang="cs-CZ" b="1" dirty="0" smtClean="0"/>
              <a:t>ano</a:t>
            </a:r>
            <a:r>
              <a:rPr lang="cs-CZ" dirty="0" smtClean="0"/>
              <a:t> – voda vede elektrický proud</a:t>
            </a:r>
          </a:p>
          <a:p>
            <a:r>
              <a:rPr lang="cs-CZ" dirty="0" smtClean="0"/>
              <a:t>15.  2 neobnovitelné přírodní zdroje – </a:t>
            </a:r>
            <a:r>
              <a:rPr lang="cs-CZ" dirty="0" err="1" smtClean="0"/>
              <a:t>např</a:t>
            </a:r>
            <a:r>
              <a:rPr lang="cs-CZ" dirty="0" smtClean="0"/>
              <a:t>- všechny nerostné suroviny – stavební kámen, rudy, paliva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Odpovědi viz učebnice přírodovědy str</a:t>
            </a:r>
            <a:r>
              <a:rPr lang="cs-CZ" b="1" dirty="0">
                <a:solidFill>
                  <a:srgbClr val="C00000"/>
                </a:solidFill>
              </a:rPr>
              <a:t>. 11-22</a:t>
            </a:r>
          </a:p>
          <a:p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5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167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Neživá příroda práce s učebnicí</vt:lpstr>
      <vt:lpstr>Prezentace aplikace PowerPoint</vt:lpstr>
      <vt:lpstr>Prezentace aplikace PowerPoint</vt:lpstr>
      <vt:lpstr>Řešení pracovního listu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Václavková</dc:creator>
  <cp:lastModifiedBy>Martina Václavková</cp:lastModifiedBy>
  <cp:revision>5</cp:revision>
  <dcterms:created xsi:type="dcterms:W3CDTF">2020-10-20T05:58:01Z</dcterms:created>
  <dcterms:modified xsi:type="dcterms:W3CDTF">2020-10-20T07:51:57Z</dcterms:modified>
</cp:coreProperties>
</file>