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8" r:id="rId4"/>
    <p:sldId id="259" r:id="rId5"/>
    <p:sldId id="260" r:id="rId6"/>
    <p:sldId id="257" r:id="rId7"/>
    <p:sldId id="262" r:id="rId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1E8D1-7DD7-4514-BD4B-267736BC5279}" type="datetimeFigureOut">
              <a:rPr lang="cs-CZ" smtClean="0"/>
              <a:pPr/>
              <a:t>03.08.2020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E0B23-99D5-4D90-9A96-D881922F065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1E8D1-7DD7-4514-BD4B-267736BC5279}" type="datetimeFigureOut">
              <a:rPr lang="cs-CZ" smtClean="0"/>
              <a:pPr/>
              <a:t>03.08.2020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E0B23-99D5-4D90-9A96-D881922F065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1E8D1-7DD7-4514-BD4B-267736BC5279}" type="datetimeFigureOut">
              <a:rPr lang="cs-CZ" smtClean="0"/>
              <a:pPr/>
              <a:t>03.08.2020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E0B23-99D5-4D90-9A96-D881922F065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1E8D1-7DD7-4514-BD4B-267736BC5279}" type="datetimeFigureOut">
              <a:rPr lang="cs-CZ" smtClean="0"/>
              <a:pPr/>
              <a:t>03.08.2020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E0B23-99D5-4D90-9A96-D881922F065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1E8D1-7DD7-4514-BD4B-267736BC5279}" type="datetimeFigureOut">
              <a:rPr lang="cs-CZ" smtClean="0"/>
              <a:pPr/>
              <a:t>03.08.2020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E0B23-99D5-4D90-9A96-D881922F065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1E8D1-7DD7-4514-BD4B-267736BC5279}" type="datetimeFigureOut">
              <a:rPr lang="cs-CZ" smtClean="0"/>
              <a:pPr/>
              <a:t>03.08.2020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E0B23-99D5-4D90-9A96-D881922F065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1E8D1-7DD7-4514-BD4B-267736BC5279}" type="datetimeFigureOut">
              <a:rPr lang="cs-CZ" smtClean="0"/>
              <a:pPr/>
              <a:t>03.08.2020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E0B23-99D5-4D90-9A96-D881922F065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1E8D1-7DD7-4514-BD4B-267736BC5279}" type="datetimeFigureOut">
              <a:rPr lang="cs-CZ" smtClean="0"/>
              <a:pPr/>
              <a:t>03.08.2020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E0B23-99D5-4D90-9A96-D881922F065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1E8D1-7DD7-4514-BD4B-267736BC5279}" type="datetimeFigureOut">
              <a:rPr lang="cs-CZ" smtClean="0"/>
              <a:pPr/>
              <a:t>03.08.2020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E0B23-99D5-4D90-9A96-D881922F065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1E8D1-7DD7-4514-BD4B-267736BC5279}" type="datetimeFigureOut">
              <a:rPr lang="cs-CZ" smtClean="0"/>
              <a:pPr/>
              <a:t>03.08.2020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E0B23-99D5-4D90-9A96-D881922F065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1E8D1-7DD7-4514-BD4B-267736BC5279}" type="datetimeFigureOut">
              <a:rPr lang="cs-CZ" smtClean="0"/>
              <a:pPr/>
              <a:t>03.08.2020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E0B23-99D5-4D90-9A96-D881922F065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1E8D1-7DD7-4514-BD4B-267736BC5279}" type="datetimeFigureOut">
              <a:rPr lang="cs-CZ" smtClean="0"/>
              <a:pPr/>
              <a:t>03.08.2020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9E0B23-99D5-4D90-9A96-D881922F065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cs-CZ" dirty="0" smtClean="0"/>
              <a:t>Náboženství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cs-CZ" dirty="0" smtClean="0"/>
              <a:t>Křesťanství – katolíci, protestanti, pravoslavní 33% obyvatel jsou křesťané</a:t>
            </a:r>
          </a:p>
          <a:p>
            <a:r>
              <a:rPr lang="cs-CZ" dirty="0" smtClean="0"/>
              <a:t>Katolíci jih Evropy, nejlidnatější Brazílie, hlavou církve je papež</a:t>
            </a:r>
          </a:p>
          <a:p>
            <a:r>
              <a:rPr lang="cs-CZ" dirty="0" smtClean="0"/>
              <a:t>Protestanti sever Evropy, neuznávají papeže, roztržka v 16.stol. (Martin </a:t>
            </a:r>
            <a:r>
              <a:rPr lang="cs-CZ" dirty="0" err="1" smtClean="0"/>
              <a:t>Luther</a:t>
            </a:r>
            <a:r>
              <a:rPr lang="cs-CZ" dirty="0" smtClean="0"/>
              <a:t>)</a:t>
            </a:r>
          </a:p>
          <a:p>
            <a:r>
              <a:rPr lang="cs-CZ" dirty="0" smtClean="0"/>
              <a:t>Pravoslavní východ Evropy, hlavou patriarcha, sídlí v Moskvě</a:t>
            </a:r>
          </a:p>
          <a:p>
            <a:r>
              <a:rPr lang="cs-CZ" dirty="0" smtClean="0"/>
              <a:t>Vznikl na začátku našeho letopočtu, souvisí s Ježíšem, hlavní šiřitel apoštol Pavel</a:t>
            </a:r>
          </a:p>
          <a:p>
            <a:r>
              <a:rPr lang="cs-CZ" dirty="0" smtClean="0"/>
              <a:t>Islám – 20 %, rychle expanduje, nedá se reformovat, nejlidnatější Indonésie, hlavní centrum ropné státy Arabského </a:t>
            </a:r>
            <a:r>
              <a:rPr lang="cs-CZ" dirty="0" err="1" smtClean="0"/>
              <a:t>pol</a:t>
            </a:r>
            <a:r>
              <a:rPr lang="cs-CZ" dirty="0" smtClean="0"/>
              <a:t>.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467544" y="549275"/>
            <a:ext cx="8064896" cy="5576888"/>
          </a:xfrm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>
            <a:normAutofit lnSpcReduction="10000"/>
          </a:bodyPr>
          <a:lstStyle/>
          <a:p>
            <a:r>
              <a:rPr lang="cs-CZ" dirty="0" smtClean="0"/>
              <a:t>Zakladatel islámu je Mohamed (7. stol.), hlavním náboženským textem je korán, poutní místa Mekka, Medína a Jeruzalém</a:t>
            </a:r>
          </a:p>
          <a:p>
            <a:r>
              <a:rPr lang="cs-CZ" dirty="0" smtClean="0"/>
              <a:t>Hinduismus 12 %, v současné době hlavně Indie, vznik před 4 000 lety, vyznává více bohů</a:t>
            </a:r>
          </a:p>
          <a:p>
            <a:r>
              <a:rPr lang="cs-CZ" dirty="0" err="1" smtClean="0"/>
              <a:t>Budhismus</a:t>
            </a:r>
            <a:r>
              <a:rPr lang="cs-CZ" dirty="0" smtClean="0"/>
              <a:t> 6% vznikl před 2 500 lety v Indii, rozšířen ve </a:t>
            </a:r>
            <a:r>
              <a:rPr lang="cs-CZ" dirty="0" err="1" smtClean="0"/>
              <a:t>vých</a:t>
            </a:r>
            <a:r>
              <a:rPr lang="cs-CZ" dirty="0" smtClean="0"/>
              <a:t>. Asii</a:t>
            </a:r>
          </a:p>
          <a:p>
            <a:r>
              <a:rPr lang="cs-CZ" dirty="0" smtClean="0"/>
              <a:t>Judaismus první monoteistické náboženství, stalo se zdrojem pro křesťany i muslimy</a:t>
            </a:r>
          </a:p>
          <a:p>
            <a:r>
              <a:rPr lang="cs-CZ" dirty="0" smtClean="0"/>
              <a:t>Ateismus, člověk nevěří v boha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 descr="obr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548680"/>
            <a:ext cx="9172782" cy="6309320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1835696" y="188640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Náboženství ve světě</a:t>
            </a:r>
            <a:endParaRPr lang="cs-CZ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Nabozenstvi_evrop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9721" y="0"/>
            <a:ext cx="8324557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1259632" y="188641"/>
            <a:ext cx="5472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Podíl ateistů v Evropě</a:t>
            </a:r>
            <a:endParaRPr lang="cs-CZ" sz="2400" b="1" dirty="0"/>
          </a:p>
        </p:txBody>
      </p:sp>
      <p:pic>
        <p:nvPicPr>
          <p:cNvPr id="4" name="Obrázek 3" descr="Ateisté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563467"/>
            <a:ext cx="8090218" cy="62945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3" name="Obrázek 2" descr="462630_article_photo_sabo0SV0_900x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951" y="0"/>
            <a:ext cx="8352097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00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805" y="1052735"/>
            <a:ext cx="9155608" cy="475252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165</Words>
  <Application>Microsoft Office PowerPoint</Application>
  <PresentationFormat>Předvádění na obrazovce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Motiv sady Office</vt:lpstr>
      <vt:lpstr>Náboženství</vt:lpstr>
      <vt:lpstr>Snímek 2</vt:lpstr>
      <vt:lpstr>Snímek 3</vt:lpstr>
      <vt:lpstr>Snímek 4</vt:lpstr>
      <vt:lpstr>Snímek 5</vt:lpstr>
      <vt:lpstr>Snímek 6</vt:lpstr>
      <vt:lpstr>Snímek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Náboženství</dc:title>
  <dc:creator>Úďa</dc:creator>
  <cp:lastModifiedBy>Luděk</cp:lastModifiedBy>
  <cp:revision>8</cp:revision>
  <dcterms:created xsi:type="dcterms:W3CDTF">2015-07-21T07:13:12Z</dcterms:created>
  <dcterms:modified xsi:type="dcterms:W3CDTF">2020-08-03T17:36:29Z</dcterms:modified>
</cp:coreProperties>
</file>