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D73C5-FC18-44C3-997C-D11241624CB4}" type="datetimeFigureOut">
              <a:rPr lang="cs-CZ" smtClean="0"/>
              <a:pPr/>
              <a:t>03.08.2020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8934-2B47-4092-83EF-BC0060CF877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Zeměpis obyvatelstva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dirty="0" smtClean="0"/>
              <a:t>Hustota zalidnění závisí na :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Úrodnosti půdy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Nadmořské výšce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Blízkosti oceánu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Podnebí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Koncentraci průmyslu a služeb</a:t>
            </a:r>
          </a:p>
          <a:p>
            <a:pPr marL="514350" indent="-514350">
              <a:buNone/>
            </a:pPr>
            <a:r>
              <a:rPr lang="cs-CZ" dirty="0" smtClean="0"/>
              <a:t>Hustota zalidnění se udává v ob./km2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205e0bf62b_80911017_o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090940" cy="449070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55576" y="33265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Hustota zalidnění</a:t>
            </a:r>
            <a:endParaRPr lang="cs-CZ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24b0fd33f3_80911002_o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3999" cy="482453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55576" y="332656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Vývoj počtu obyvatel na Zemi</a:t>
            </a:r>
            <a:endParaRPr lang="cs-CZ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Přirozený pohyb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400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Porodnost (natalita) , závisí na bohatství a náboženství</a:t>
            </a:r>
          </a:p>
          <a:p>
            <a:r>
              <a:rPr lang="cs-CZ" dirty="0" smtClean="0"/>
              <a:t>Plodnost (fertilita), počet dětí na jednu ženu ve věku 15-49 let, zachování rovnováhy 2,3 dítěte</a:t>
            </a:r>
          </a:p>
          <a:p>
            <a:r>
              <a:rPr lang="cs-CZ" dirty="0" smtClean="0"/>
              <a:t>Úmrtnost (mortalita)</a:t>
            </a:r>
          </a:p>
          <a:p>
            <a:r>
              <a:rPr lang="cs-CZ" dirty="0" smtClean="0"/>
              <a:t>Porodnost – úmrtnost = přirozený přírůstek nebo úbytek</a:t>
            </a:r>
          </a:p>
          <a:p>
            <a:r>
              <a:rPr lang="cs-CZ" dirty="0" smtClean="0"/>
              <a:t>Střední délka života, ženy se dožívají vyššího věku, ovlivněno dětskou úmrtností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350px-Birth_rate_figures_for_countri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93474" cy="417646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971600" y="26064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Porodnost ve světě</a:t>
            </a:r>
            <a:endParaRPr lang="cs-CZ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cs-CZ" dirty="0" smtClean="0"/>
              <a:t>Stěhování (migrace)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32859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Vnitřní, v rámci státu, např. stěhování za prací, dojížďka do zaměstnání, urbanizace=stěhování do měst, </a:t>
            </a:r>
            <a:r>
              <a:rPr lang="cs-CZ" dirty="0" err="1" smtClean="0"/>
              <a:t>suburbanizace</a:t>
            </a:r>
            <a:r>
              <a:rPr lang="cs-CZ" dirty="0" smtClean="0"/>
              <a:t> = opak urbanizace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Vnější :</a:t>
            </a:r>
          </a:p>
          <a:p>
            <a:pPr marL="514350" indent="-514350"/>
            <a:r>
              <a:rPr lang="cs-CZ" dirty="0" smtClean="0"/>
              <a:t>Emigrant – vystěhovalec, imigrant přistěhovalec</a:t>
            </a:r>
          </a:p>
          <a:p>
            <a:pPr marL="514350" indent="-514350"/>
            <a:r>
              <a:rPr lang="cs-CZ" dirty="0" smtClean="0"/>
              <a:t>Důvody: politické (válka,náboženství), ekonomické (z chudých států do bohatých)</a:t>
            </a:r>
          </a:p>
          <a:p>
            <a:pPr marL="514350" indent="-514350"/>
            <a:r>
              <a:rPr lang="cs-CZ" dirty="0" smtClean="0"/>
              <a:t>Formy : individuální, masová, organizovaná</a:t>
            </a:r>
          </a:p>
          <a:p>
            <a:pPr marL="514350" indent="-514350"/>
            <a:r>
              <a:rPr lang="cs-CZ" dirty="0" smtClean="0"/>
              <a:t>Odliv mozků do vyspělých zemí</a:t>
            </a:r>
          </a:p>
          <a:p>
            <a:pPr marL="514350" indent="-514350"/>
            <a:r>
              <a:rPr lang="cs-CZ" dirty="0" smtClean="0"/>
              <a:t>Hlavní směry migrací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ekonomicka migrace od 1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504056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971600" y="332656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Ekonomická migrace</a:t>
            </a:r>
            <a:endParaRPr lang="cs-CZ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76063"/>
          </a:xfrm>
        </p:spPr>
        <p:txBody>
          <a:bodyPr>
            <a:noAutofit/>
          </a:bodyPr>
          <a:lstStyle/>
          <a:p>
            <a:r>
              <a:rPr lang="cs-CZ" sz="4000" b="1" dirty="0" smtClean="0"/>
              <a:t>Problém Evropy</a:t>
            </a:r>
            <a:endParaRPr lang="cs-CZ" sz="4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24936" cy="602128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cs-CZ" dirty="0" smtClean="0"/>
              <a:t>Evropa a její společnost stárne. Evropské národy se ocitají na křivce postupného vymírání a stárnutí populace. Chybí pracovní síly. Dal jsem si tu práci a prošel data statistických úřadů, z nichž vychází skutečně nelichotivá bilance porodnosti. Žádný Evropský stát nedosahuje potřebné porodnosti k sebezáchově vlastního národa. Všechny západoevropské a středoevropské státy se pohybují v červených číslech porodnosti a to 1.2 – 1.9 dítěte na rodinu, přičemž hodnota porodnosti k zachování národa je nutná na hranici 2.11 – 2.2 dítěte na rodinu. Není – li toto číslo zachováno, je národ odsouzen k postupnému vymření. ČR se v tomto směru pohybuje na hodnotě 1. 8 dítěte na rodinu, což je také málo. Porodnost se v ČR začala postupně propadat po roce 1990 – tedy po nástupu kapitalismu a postupné demontáži sociálních jistot. Západní Evropa je na sestupné křivce cca od roku 1975 a Evropa střední právě od roku 1990 – tedy po likvidaci socialismu. Počet obyvatel Evropy však neklesá, ba naopak roste. Je to dáno migrací a přistěhovalectvím, což však vůbec neřeší situaci původních národů               (Parlamentní listy)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339752" y="6381328"/>
            <a:ext cx="2520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355</Words>
  <Application>Microsoft Office PowerPoint</Application>
  <PresentationFormat>Předvádění na obrazovce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Zeměpis obyvatelstva</vt:lpstr>
      <vt:lpstr>Snímek 2</vt:lpstr>
      <vt:lpstr>Snímek 3</vt:lpstr>
      <vt:lpstr>Přirozený pohyb</vt:lpstr>
      <vt:lpstr>Snímek 5</vt:lpstr>
      <vt:lpstr>Stěhování (migrace)</vt:lpstr>
      <vt:lpstr>Snímek 7</vt:lpstr>
      <vt:lpstr>Problém Evropy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Zeměpis obyvatelstva</dc:title>
  <dc:creator>Úďa</dc:creator>
  <cp:lastModifiedBy>Luděk</cp:lastModifiedBy>
  <cp:revision>9</cp:revision>
  <dcterms:created xsi:type="dcterms:W3CDTF">2015-09-14T14:38:54Z</dcterms:created>
  <dcterms:modified xsi:type="dcterms:W3CDTF">2020-08-03T17:34:41Z</dcterms:modified>
</cp:coreProperties>
</file>