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E72-256C-4C69-8183-6BDE12998CF1}" type="datetimeFigureOut">
              <a:rPr lang="cs-CZ" smtClean="0"/>
              <a:pPr/>
              <a:t>19.07.2018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D60A-B6E0-4226-8455-C028D30BE9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E72-256C-4C69-8183-6BDE12998CF1}" type="datetimeFigureOut">
              <a:rPr lang="cs-CZ" smtClean="0"/>
              <a:pPr/>
              <a:t>19.07.2018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D60A-B6E0-4226-8455-C028D30BE9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E72-256C-4C69-8183-6BDE12998CF1}" type="datetimeFigureOut">
              <a:rPr lang="cs-CZ" smtClean="0"/>
              <a:pPr/>
              <a:t>19.07.2018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D60A-B6E0-4226-8455-C028D30BE9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E72-256C-4C69-8183-6BDE12998CF1}" type="datetimeFigureOut">
              <a:rPr lang="cs-CZ" smtClean="0"/>
              <a:pPr/>
              <a:t>19.07.2018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D60A-B6E0-4226-8455-C028D30BE9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E72-256C-4C69-8183-6BDE12998CF1}" type="datetimeFigureOut">
              <a:rPr lang="cs-CZ" smtClean="0"/>
              <a:pPr/>
              <a:t>19.07.2018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D60A-B6E0-4226-8455-C028D30BE9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E72-256C-4C69-8183-6BDE12998CF1}" type="datetimeFigureOut">
              <a:rPr lang="cs-CZ" smtClean="0"/>
              <a:pPr/>
              <a:t>19.07.2018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D60A-B6E0-4226-8455-C028D30BE9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E72-256C-4C69-8183-6BDE12998CF1}" type="datetimeFigureOut">
              <a:rPr lang="cs-CZ" smtClean="0"/>
              <a:pPr/>
              <a:t>19.07.2018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D60A-B6E0-4226-8455-C028D30BE9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E72-256C-4C69-8183-6BDE12998CF1}" type="datetimeFigureOut">
              <a:rPr lang="cs-CZ" smtClean="0"/>
              <a:pPr/>
              <a:t>19.07.2018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D60A-B6E0-4226-8455-C028D30BE9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E72-256C-4C69-8183-6BDE12998CF1}" type="datetimeFigureOut">
              <a:rPr lang="cs-CZ" smtClean="0"/>
              <a:pPr/>
              <a:t>19.07.2018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D60A-B6E0-4226-8455-C028D30BE9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E72-256C-4C69-8183-6BDE12998CF1}" type="datetimeFigureOut">
              <a:rPr lang="cs-CZ" smtClean="0"/>
              <a:pPr/>
              <a:t>19.07.2018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D60A-B6E0-4226-8455-C028D30BE9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E72-256C-4C69-8183-6BDE12998CF1}" type="datetimeFigureOut">
              <a:rPr lang="cs-CZ" smtClean="0"/>
              <a:pPr/>
              <a:t>19.07.2018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5D60A-B6E0-4226-8455-C028D30BE9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17E72-256C-4C69-8183-6BDE12998CF1}" type="datetimeFigureOut">
              <a:rPr lang="cs-CZ" smtClean="0"/>
              <a:pPr/>
              <a:t>19.07.2018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5D60A-B6E0-4226-8455-C028D30BE90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a světový 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Místní čas je určen nejvyšším bodem Slunce v poledne</a:t>
            </a:r>
          </a:p>
          <a:p>
            <a:r>
              <a:rPr lang="cs-CZ" dirty="0" smtClean="0"/>
              <a:t>Pro </a:t>
            </a:r>
            <a:r>
              <a:rPr lang="cs-CZ" dirty="0" smtClean="0"/>
              <a:t>potřeby států </a:t>
            </a:r>
            <a:r>
              <a:rPr lang="cs-CZ" dirty="0" smtClean="0"/>
              <a:t>je stanoven pásmový čas, u nás je všude stejně hodin</a:t>
            </a:r>
          </a:p>
          <a:p>
            <a:r>
              <a:rPr lang="cs-CZ" dirty="0" smtClean="0"/>
              <a:t>Země je rozdělena na 24 časových pásem, poledník 180° tvoří datovou hranici</a:t>
            </a:r>
          </a:p>
          <a:p>
            <a:r>
              <a:rPr lang="cs-CZ" dirty="0" smtClean="0"/>
              <a:t>Pro léto se mění čas na letní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mapa_casovych_pas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2980"/>
            <a:ext cx="9144000" cy="48920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časová pásm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80528" y="817192"/>
            <a:ext cx="9723494" cy="49298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2012-03-20-letni_c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396" y="0"/>
            <a:ext cx="9152790" cy="68579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48</Words>
  <Application>Microsoft Office PowerPoint</Application>
  <PresentationFormat>Předvádění na obrazovce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Místní a světový čas</vt:lpstr>
      <vt:lpstr>Snímek 2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Místní a světový čas</dc:title>
  <dc:creator>Úďa</dc:creator>
  <cp:lastModifiedBy>Luděk</cp:lastModifiedBy>
  <cp:revision>4</cp:revision>
  <dcterms:created xsi:type="dcterms:W3CDTF">2015-07-19T15:43:22Z</dcterms:created>
  <dcterms:modified xsi:type="dcterms:W3CDTF">2018-07-19T19:04:35Z</dcterms:modified>
</cp:coreProperties>
</file>