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4611-D99C-4346-A769-D088B452D814}" type="datetimeFigureOut">
              <a:rPr lang="cs-CZ" smtClean="0"/>
              <a:pPr/>
              <a:t>23.8.2015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1575-53B4-431D-968D-4AA5859DE6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dirty="0" smtClean="0"/>
              <a:t>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Mapa je zmenšený obraz krajiny</a:t>
            </a:r>
          </a:p>
          <a:p>
            <a:r>
              <a:rPr lang="cs-CZ" dirty="0" smtClean="0"/>
              <a:t>Zmenšení určuje měřítko</a:t>
            </a:r>
          </a:p>
          <a:p>
            <a:r>
              <a:rPr lang="cs-CZ" dirty="0" smtClean="0"/>
              <a:t>Mapy velkého měřítka (do 1:10 000) nazýváme plány, středního měřítka (do 1: 200 000)  jsou topografické, ostatní (malého měřítka) jsou mapy zeměpisné</a:t>
            </a:r>
          </a:p>
          <a:p>
            <a:r>
              <a:rPr lang="cs-CZ" dirty="0" smtClean="0"/>
              <a:t>Zmenšený model Země se jmenuje glóbus</a:t>
            </a:r>
          </a:p>
          <a:p>
            <a:r>
              <a:rPr lang="cs-CZ" dirty="0" smtClean="0"/>
              <a:t>Každá mapa je zkreslená, čím je měřítko menší, tím větší je zkreslení</a:t>
            </a:r>
          </a:p>
          <a:p>
            <a:r>
              <a:rPr lang="cs-CZ" dirty="0" smtClean="0"/>
              <a:t>Obsah mapy je vyjádřen </a:t>
            </a:r>
            <a:r>
              <a:rPr lang="cs-CZ" smtClean="0"/>
              <a:t>smluvenými značkami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říloha k nařízení_zim.udrzba_mapa-leden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-671221"/>
            <a:ext cx="6048672" cy="7827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uristSkupin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5592"/>
            <a:ext cx="9144000" cy="5626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38306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7663"/>
            <a:ext cx="9144000" cy="48226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08 Trasa letu přes Atlan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Office PowerPoint</Application>
  <PresentationFormat>Předvádění na obrazovce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Mapy</vt:lpstr>
      <vt:lpstr>Snímek 2</vt:lpstr>
      <vt:lpstr>Snímek 3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Mapy</dc:title>
  <dc:creator>Úďa</dc:creator>
  <cp:lastModifiedBy>Úďa</cp:lastModifiedBy>
  <cp:revision>6</cp:revision>
  <dcterms:created xsi:type="dcterms:W3CDTF">2015-07-19T15:44:04Z</dcterms:created>
  <dcterms:modified xsi:type="dcterms:W3CDTF">2015-08-23T13:49:17Z</dcterms:modified>
</cp:coreProperties>
</file>