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CCF12-1715-4D46-85D7-8BC99C7527CF}" type="datetimeFigureOut">
              <a:rPr lang="cs-CZ" smtClean="0"/>
              <a:pPr/>
              <a:t>25.07.2020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84BFF-E89E-4B5A-89A7-3C9C45B7B0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Oceány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Pokrývají 70% povrchu Země</a:t>
            </a:r>
          </a:p>
          <a:p>
            <a:r>
              <a:rPr lang="cs-CZ" dirty="0" smtClean="0"/>
              <a:t>Výběžek pevniny do moře : poloostrov</a:t>
            </a:r>
          </a:p>
          <a:p>
            <a:r>
              <a:rPr lang="cs-CZ" dirty="0" smtClean="0"/>
              <a:t>Výběžek moře do pevniny : záliv</a:t>
            </a:r>
          </a:p>
          <a:p>
            <a:r>
              <a:rPr lang="cs-CZ" dirty="0" smtClean="0"/>
              <a:t>Pevnina obklopená mořem : ostrov</a:t>
            </a:r>
          </a:p>
          <a:p>
            <a:r>
              <a:rPr lang="cs-CZ" dirty="0" smtClean="0"/>
              <a:t>Zalitá část pevniny : pevninský šelf</a:t>
            </a:r>
          </a:p>
          <a:p>
            <a:r>
              <a:rPr lang="cs-CZ" dirty="0" smtClean="0"/>
              <a:t>Většina dna oceánu : oceánská pánev 5000 m</a:t>
            </a:r>
          </a:p>
          <a:p>
            <a:r>
              <a:rPr lang="cs-CZ" dirty="0" smtClean="0"/>
              <a:t>Nejhlubší místa : </a:t>
            </a:r>
            <a:r>
              <a:rPr lang="cs-CZ" dirty="0" err="1" smtClean="0"/>
              <a:t>hlubokooceánský</a:t>
            </a:r>
            <a:r>
              <a:rPr lang="cs-CZ" dirty="0" smtClean="0"/>
              <a:t> příkop</a:t>
            </a:r>
          </a:p>
          <a:p>
            <a:r>
              <a:rPr lang="cs-CZ" dirty="0" smtClean="0"/>
              <a:t>Oceánské pánve oddělují </a:t>
            </a:r>
            <a:r>
              <a:rPr lang="cs-CZ" dirty="0" err="1" smtClean="0"/>
              <a:t>středooceánské</a:t>
            </a:r>
            <a:r>
              <a:rPr lang="cs-CZ" dirty="0" smtClean="0"/>
              <a:t> hřbety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ce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48879"/>
            <a:ext cx="9218325" cy="2142961"/>
          </a:xfrm>
          <a:prstGeom prst="rect">
            <a:avLst/>
          </a:prstGeom>
        </p:spPr>
      </p:pic>
      <p:pic>
        <p:nvPicPr>
          <p:cNvPr id="3" name="Picture 6" descr="kupovat levně spolehlivá pověst oficiální podmořská pánev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ubduk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78132" cy="51653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aa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9" y="57020"/>
            <a:ext cx="8568784" cy="68009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47</Words>
  <Application>Microsoft Office PowerPoint</Application>
  <PresentationFormat>Předvádění na obrazovce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Oceány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Oceány</dc:title>
  <dc:creator>Úďa</dc:creator>
  <cp:lastModifiedBy>Luděk</cp:lastModifiedBy>
  <cp:revision>7</cp:revision>
  <dcterms:created xsi:type="dcterms:W3CDTF">2015-07-23T16:31:46Z</dcterms:created>
  <dcterms:modified xsi:type="dcterms:W3CDTF">2020-07-25T17:13:21Z</dcterms:modified>
</cp:coreProperties>
</file>