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9C33-2EDE-4360-81CA-B5BFEE2CE023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B827-1F5E-4CD7-98CF-45E6D2F5ED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Sopečná činnost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Sopky vznikají v geologicky mladých oblastech</a:t>
            </a:r>
          </a:p>
          <a:p>
            <a:r>
              <a:rPr lang="cs-CZ" dirty="0" smtClean="0"/>
              <a:t>Pod sopkou musí být magmatický krb</a:t>
            </a:r>
          </a:p>
          <a:p>
            <a:r>
              <a:rPr lang="cs-CZ" dirty="0" smtClean="0"/>
              <a:t>Magma se trhlinou tlačí na povrch</a:t>
            </a:r>
          </a:p>
          <a:p>
            <a:r>
              <a:rPr lang="cs-CZ" dirty="0" smtClean="0"/>
              <a:t>Vzniká sopka, pod tlakem vycházejí plyny, popel a žhavá láva</a:t>
            </a:r>
          </a:p>
          <a:p>
            <a:r>
              <a:rPr lang="cs-CZ" dirty="0" smtClean="0"/>
              <a:t>Sopky ohrožují lidi žijící v blízkosti, z popela vzniká </a:t>
            </a:r>
            <a:r>
              <a:rPr lang="cs-CZ" smtClean="0"/>
              <a:t>velmi </a:t>
            </a:r>
            <a:r>
              <a:rPr lang="cs-CZ" smtClean="0"/>
              <a:t>úrodná </a:t>
            </a:r>
            <a:r>
              <a:rPr lang="cs-CZ" dirty="0" smtClean="0"/>
              <a:t>půda</a:t>
            </a:r>
          </a:p>
          <a:p>
            <a:r>
              <a:rPr lang="cs-CZ" dirty="0" smtClean="0"/>
              <a:t>Pozůstatky : teplé prameny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g1185612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5960"/>
            <a:ext cx="9144000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op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065298" cy="5665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pka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200"/>
            <a:ext cx="91440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17 údollí Eldg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2606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Toto údolí je také sopka, vyhaslá trhlina dlouhá asi 50 km, </a:t>
            </a:r>
            <a:r>
              <a:rPr lang="cs-CZ" sz="2800" b="1" dirty="0" err="1" smtClean="0"/>
              <a:t>Eldgjá</a:t>
            </a:r>
            <a:r>
              <a:rPr lang="cs-CZ" sz="2800" b="1" dirty="0" smtClean="0"/>
              <a:t> Island</a:t>
            </a:r>
            <a:endParaRPr lang="cs-CZ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</Words>
  <Application>Microsoft Office PowerPoint</Application>
  <PresentationFormat>Předvádění na obrazovce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Sopečná činnost</vt:lpstr>
      <vt:lpstr>Snímek 2</vt:lpstr>
      <vt:lpstr>Snímek 3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Sopečná činnost</dc:title>
  <dc:creator>Úďa</dc:creator>
  <cp:lastModifiedBy>Luděk</cp:lastModifiedBy>
  <cp:revision>5</cp:revision>
  <dcterms:created xsi:type="dcterms:W3CDTF">2015-07-23T16:33:27Z</dcterms:created>
  <dcterms:modified xsi:type="dcterms:W3CDTF">2018-11-12T09:28:39Z</dcterms:modified>
</cp:coreProperties>
</file>