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4DF43-0B65-4873-A361-E3F0C75EF556}" type="datetimeFigureOut">
              <a:rPr lang="cs-CZ" smtClean="0"/>
              <a:pPr/>
              <a:t>31.07.2020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A6A7-7408-4641-A807-964B85C5E3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4DF43-0B65-4873-A361-E3F0C75EF556}" type="datetimeFigureOut">
              <a:rPr lang="cs-CZ" smtClean="0"/>
              <a:pPr/>
              <a:t>31.07.2020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A6A7-7408-4641-A807-964B85C5E3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4DF43-0B65-4873-A361-E3F0C75EF556}" type="datetimeFigureOut">
              <a:rPr lang="cs-CZ" smtClean="0"/>
              <a:pPr/>
              <a:t>31.07.2020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A6A7-7408-4641-A807-964B85C5E3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4DF43-0B65-4873-A361-E3F0C75EF556}" type="datetimeFigureOut">
              <a:rPr lang="cs-CZ" smtClean="0"/>
              <a:pPr/>
              <a:t>31.07.2020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A6A7-7408-4641-A807-964B85C5E3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4DF43-0B65-4873-A361-E3F0C75EF556}" type="datetimeFigureOut">
              <a:rPr lang="cs-CZ" smtClean="0"/>
              <a:pPr/>
              <a:t>31.07.2020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A6A7-7408-4641-A807-964B85C5E3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4DF43-0B65-4873-A361-E3F0C75EF556}" type="datetimeFigureOut">
              <a:rPr lang="cs-CZ" smtClean="0"/>
              <a:pPr/>
              <a:t>31.07.2020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A6A7-7408-4641-A807-964B85C5E3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4DF43-0B65-4873-A361-E3F0C75EF556}" type="datetimeFigureOut">
              <a:rPr lang="cs-CZ" smtClean="0"/>
              <a:pPr/>
              <a:t>31.07.2020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A6A7-7408-4641-A807-964B85C5E3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4DF43-0B65-4873-A361-E3F0C75EF556}" type="datetimeFigureOut">
              <a:rPr lang="cs-CZ" smtClean="0"/>
              <a:pPr/>
              <a:t>31.07.2020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A6A7-7408-4641-A807-964B85C5E3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4DF43-0B65-4873-A361-E3F0C75EF556}" type="datetimeFigureOut">
              <a:rPr lang="cs-CZ" smtClean="0"/>
              <a:pPr/>
              <a:t>31.07.2020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A6A7-7408-4641-A807-964B85C5E3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4DF43-0B65-4873-A361-E3F0C75EF556}" type="datetimeFigureOut">
              <a:rPr lang="cs-CZ" smtClean="0"/>
              <a:pPr/>
              <a:t>31.07.2020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A6A7-7408-4641-A807-964B85C5E3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4DF43-0B65-4873-A361-E3F0C75EF556}" type="datetimeFigureOut">
              <a:rPr lang="cs-CZ" smtClean="0"/>
              <a:pPr/>
              <a:t>31.07.2020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A6A7-7408-4641-A807-964B85C5E30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4DF43-0B65-4873-A361-E3F0C75EF556}" type="datetimeFigureOut">
              <a:rPr lang="cs-CZ" smtClean="0"/>
              <a:pPr/>
              <a:t>31.07.2020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DA6A7-7408-4641-A807-964B85C5E30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Podnebí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1125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Počasí</a:t>
            </a:r>
            <a:r>
              <a:rPr lang="cs-CZ" dirty="0" smtClean="0"/>
              <a:t>: momentální stav atmosféry, meteorologie</a:t>
            </a:r>
          </a:p>
          <a:p>
            <a:r>
              <a:rPr lang="cs-CZ" dirty="0" smtClean="0"/>
              <a:t>Podnebí: dlouhodobý stav,klimatologie</a:t>
            </a:r>
          </a:p>
          <a:p>
            <a:r>
              <a:rPr lang="cs-CZ" dirty="0" smtClean="0"/>
              <a:t>Předěl přímořského podnebí a vnitrozemského</a:t>
            </a:r>
          </a:p>
          <a:p>
            <a:r>
              <a:rPr lang="cs-CZ" dirty="0" smtClean="0"/>
              <a:t>Se stoupající nadmořskou výškou klesá teplota (0,3-0,6°C na 100 m), přibývá srážek a klesá tlak</a:t>
            </a:r>
          </a:p>
          <a:p>
            <a:r>
              <a:rPr lang="cs-CZ" dirty="0" smtClean="0"/>
              <a:t>Výjimky : inverze, dešťový stín, návětrná a závětrná strana</a:t>
            </a:r>
          </a:p>
          <a:p>
            <a:r>
              <a:rPr lang="cs-CZ" dirty="0" smtClean="0"/>
              <a:t>Průměrná teplota 8°C, 600 mm srážek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Klim_obl_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81299"/>
            <a:ext cx="9144000" cy="62954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návětrná stran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44623" y="-675456"/>
            <a:ext cx="11096282" cy="831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slide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2" y="260648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 smtClean="0"/>
              <a:t>Rekordy na území České republiky</a:t>
            </a:r>
          </a:p>
          <a:p>
            <a:r>
              <a:rPr lang="cs-CZ" sz="3200" b="1" dirty="0" smtClean="0"/>
              <a:t>Nejvyšší naměřená teplota:</a:t>
            </a:r>
            <a:r>
              <a:rPr lang="cs-CZ" sz="3200" dirty="0" smtClean="0"/>
              <a:t> 40,4 °C (20.8. 2012, Dobřichovice)</a:t>
            </a:r>
          </a:p>
          <a:p>
            <a:r>
              <a:rPr lang="cs-CZ" sz="3200" b="1" dirty="0" smtClean="0"/>
              <a:t>Nejnižší naměřená teplota:</a:t>
            </a:r>
            <a:r>
              <a:rPr lang="cs-CZ" sz="3200" dirty="0" smtClean="0"/>
              <a:t> -42,2 °C (11. 2. 1929, </a:t>
            </a:r>
            <a:r>
              <a:rPr lang="cs-CZ" sz="3200" dirty="0" err="1" smtClean="0"/>
              <a:t>Litvínovice</a:t>
            </a:r>
            <a:r>
              <a:rPr lang="cs-CZ" sz="3200" dirty="0" smtClean="0"/>
              <a:t>)</a:t>
            </a:r>
          </a:p>
          <a:p>
            <a:r>
              <a:rPr lang="cs-CZ" sz="3200" b="1" dirty="0" smtClean="0"/>
              <a:t>Nejvyšší průměrný roční úhrn srážek:</a:t>
            </a:r>
            <a:r>
              <a:rPr lang="cs-CZ" sz="3200" dirty="0" smtClean="0"/>
              <a:t> 1 705 mm (Jizerské hory)</a:t>
            </a:r>
          </a:p>
          <a:p>
            <a:r>
              <a:rPr lang="cs-CZ" sz="3200" b="1" dirty="0" smtClean="0"/>
              <a:t>Nejnižší průměrný roční úhrn srážek:</a:t>
            </a:r>
            <a:r>
              <a:rPr lang="cs-CZ" sz="3200" dirty="0" smtClean="0"/>
              <a:t> 410 mm (Žatec)</a:t>
            </a:r>
          </a:p>
          <a:p>
            <a:r>
              <a:rPr lang="cs-CZ" sz="3200" b="1" dirty="0" smtClean="0"/>
              <a:t>Nejsilnější náraz větru:</a:t>
            </a:r>
            <a:r>
              <a:rPr lang="cs-CZ" sz="3200" dirty="0" smtClean="0"/>
              <a:t> 216 km/h (19. 1. 2007, Sněžka)</a:t>
            </a:r>
            <a:endParaRPr lang="cs-CZ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chart.pd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67126"/>
            <a:ext cx="9144000" cy="4323747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85720" y="285728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Roční chod teplot a srážek </a:t>
            </a:r>
            <a:r>
              <a:rPr lang="cs-CZ" sz="3600" b="1" dirty="0" err="1" smtClean="0"/>
              <a:t>Černošice</a:t>
            </a:r>
            <a:endParaRPr lang="cs-CZ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67</Words>
  <Application>Microsoft Office PowerPoint</Application>
  <PresentationFormat>Předvádění na obrazovce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Podnebí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Podnebí</dc:title>
  <dc:creator>Úďa</dc:creator>
  <cp:lastModifiedBy>Luděk</cp:lastModifiedBy>
  <cp:revision>13</cp:revision>
  <dcterms:created xsi:type="dcterms:W3CDTF">2015-07-17T12:44:16Z</dcterms:created>
  <dcterms:modified xsi:type="dcterms:W3CDTF">2020-07-31T17:38:40Z</dcterms:modified>
</cp:coreProperties>
</file>