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2D96F-E010-45FC-A1AD-47613F030F64}" type="datetimeFigureOut">
              <a:rPr lang="cs-CZ" smtClean="0"/>
              <a:pPr/>
              <a:t>03.08.2020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4A092-E729-43EB-B32D-FD88D2A5AFD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2D96F-E010-45FC-A1AD-47613F030F64}" type="datetimeFigureOut">
              <a:rPr lang="cs-CZ" smtClean="0"/>
              <a:pPr/>
              <a:t>03.08.2020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4A092-E729-43EB-B32D-FD88D2A5AFD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2D96F-E010-45FC-A1AD-47613F030F64}" type="datetimeFigureOut">
              <a:rPr lang="cs-CZ" smtClean="0"/>
              <a:pPr/>
              <a:t>03.08.2020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4A092-E729-43EB-B32D-FD88D2A5AFD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2D96F-E010-45FC-A1AD-47613F030F64}" type="datetimeFigureOut">
              <a:rPr lang="cs-CZ" smtClean="0"/>
              <a:pPr/>
              <a:t>03.08.2020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4A092-E729-43EB-B32D-FD88D2A5AFD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2D96F-E010-45FC-A1AD-47613F030F64}" type="datetimeFigureOut">
              <a:rPr lang="cs-CZ" smtClean="0"/>
              <a:pPr/>
              <a:t>03.08.2020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4A092-E729-43EB-B32D-FD88D2A5AFD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2D96F-E010-45FC-A1AD-47613F030F64}" type="datetimeFigureOut">
              <a:rPr lang="cs-CZ" smtClean="0"/>
              <a:pPr/>
              <a:t>03.08.2020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4A092-E729-43EB-B32D-FD88D2A5AFD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2D96F-E010-45FC-A1AD-47613F030F64}" type="datetimeFigureOut">
              <a:rPr lang="cs-CZ" smtClean="0"/>
              <a:pPr/>
              <a:t>03.08.2020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4A092-E729-43EB-B32D-FD88D2A5AFD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2D96F-E010-45FC-A1AD-47613F030F64}" type="datetimeFigureOut">
              <a:rPr lang="cs-CZ" smtClean="0"/>
              <a:pPr/>
              <a:t>03.08.2020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4A092-E729-43EB-B32D-FD88D2A5AFD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2D96F-E010-45FC-A1AD-47613F030F64}" type="datetimeFigureOut">
              <a:rPr lang="cs-CZ" smtClean="0"/>
              <a:pPr/>
              <a:t>03.08.2020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4A092-E729-43EB-B32D-FD88D2A5AFD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2D96F-E010-45FC-A1AD-47613F030F64}" type="datetimeFigureOut">
              <a:rPr lang="cs-CZ" smtClean="0"/>
              <a:pPr/>
              <a:t>03.08.2020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4A092-E729-43EB-B32D-FD88D2A5AFD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2D96F-E010-45FC-A1AD-47613F030F64}" type="datetimeFigureOut">
              <a:rPr lang="cs-CZ" smtClean="0"/>
              <a:pPr/>
              <a:t>03.08.2020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4A092-E729-43EB-B32D-FD88D2A5AFD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62D96F-E010-45FC-A1AD-47613F030F64}" type="datetimeFigureOut">
              <a:rPr lang="cs-CZ" smtClean="0"/>
              <a:pPr/>
              <a:t>03.08.2020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44A092-E729-43EB-B32D-FD88D2A5AFD6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cs-CZ" dirty="0" smtClean="0"/>
              <a:t>Světové hospodářství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cs-CZ" dirty="0" smtClean="0"/>
              <a:t>Rozdělujeme podle výsledků práce na :</a:t>
            </a:r>
          </a:p>
          <a:p>
            <a:r>
              <a:rPr lang="cs-CZ" dirty="0" smtClean="0"/>
              <a:t>Prvovýrobu : zemědělství, rybolov, lesní hospodářství + těžba surovin</a:t>
            </a:r>
          </a:p>
          <a:p>
            <a:r>
              <a:rPr lang="cs-CZ" dirty="0" smtClean="0"/>
              <a:t>Druhovýroba : průmysl, stavebnictví, doprava surovin</a:t>
            </a:r>
          </a:p>
          <a:p>
            <a:r>
              <a:rPr lang="cs-CZ" dirty="0" smtClean="0"/>
              <a:t>Služby : školství, věda, cestovní ruch, doprava osob, zdravotnictví, sport, obchod apod.</a:t>
            </a:r>
          </a:p>
          <a:p>
            <a:r>
              <a:rPr lang="cs-CZ" dirty="0" smtClean="0"/>
              <a:t>Celý svět se neustále propojuje, tomu říkáme globalizace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cs-CZ" dirty="0" smtClean="0"/>
              <a:t>Dělení světa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cs-CZ" dirty="0" smtClean="0"/>
              <a:t>Velké rozdíly mezi bohatými a chudými státy</a:t>
            </a:r>
          </a:p>
          <a:p>
            <a:r>
              <a:rPr lang="cs-CZ" dirty="0" smtClean="0"/>
              <a:t>Podle bohatství státu vyjádřeném jako hrubý domácí produkt na osobu HDP/os., vyjádření je v dolarech a často bývá přepočteno na paritu kupní síly</a:t>
            </a:r>
          </a:p>
          <a:p>
            <a:r>
              <a:rPr lang="cs-CZ" dirty="0" smtClean="0"/>
              <a:t>Státy se seskupují do společenství, většinou ekonomických a vojenských</a:t>
            </a:r>
          </a:p>
          <a:p>
            <a:r>
              <a:rPr lang="cs-CZ" dirty="0" smtClean="0"/>
              <a:t>Značnou část ekonomiky ovládají nadnárodní firmy 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 descr="bohaty sever a chudy ji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052735"/>
            <a:ext cx="9152750" cy="4747989"/>
          </a:xfrm>
          <a:prstGeom prst="rect">
            <a:avLst/>
          </a:prstGeom>
        </p:spPr>
      </p:pic>
      <p:pic>
        <p:nvPicPr>
          <p:cNvPr id="2050" name="Picture 2" descr="https://www.globaldata.com/wp-content/uploads/2019/10/PR665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64" y="15144832"/>
            <a:ext cx="22345650" cy="18026057"/>
          </a:xfrm>
          <a:prstGeom prst="rect">
            <a:avLst/>
          </a:prstGeom>
          <a:noFill/>
        </p:spPr>
      </p:pic>
      <p:pic>
        <p:nvPicPr>
          <p:cNvPr id="2052" name="Picture 4" descr="https://www.globaldata.com/wp-content/uploads/2019/10/PR665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72152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uděk\Desktop\Zeměpis\Zeměpis apl\HDP\Globální ekonomi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"/>
            <a:ext cx="7193705" cy="6857999"/>
          </a:xfrm>
          <a:prstGeom prst="rect">
            <a:avLst/>
          </a:prstGeom>
          <a:noFill/>
        </p:spPr>
      </p:pic>
      <p:sp>
        <p:nvSpPr>
          <p:cNvPr id="4" name="TextovéPole 3"/>
          <p:cNvSpPr txBox="1"/>
          <p:nvPr/>
        </p:nvSpPr>
        <p:spPr>
          <a:xfrm>
            <a:off x="214282" y="0"/>
            <a:ext cx="6500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Podíl států na světové ekonomice 2018</a:t>
            </a:r>
            <a:endParaRPr lang="cs-CZ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110</Words>
  <Application>Microsoft Office PowerPoint</Application>
  <PresentationFormat>Předvádění na obrazovce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4</vt:i4>
      </vt:variant>
    </vt:vector>
  </HeadingPairs>
  <TitlesOfParts>
    <vt:vector size="5" baseType="lpstr">
      <vt:lpstr>Motiv sady Office</vt:lpstr>
      <vt:lpstr>Světové hospodářství</vt:lpstr>
      <vt:lpstr>Dělení světa</vt:lpstr>
      <vt:lpstr>Snímek 3</vt:lpstr>
      <vt:lpstr>Snímek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Světové hospodářství</dc:title>
  <dc:creator>Úďa</dc:creator>
  <cp:lastModifiedBy>Luděk</cp:lastModifiedBy>
  <cp:revision>12</cp:revision>
  <dcterms:created xsi:type="dcterms:W3CDTF">2015-07-19T09:21:38Z</dcterms:created>
  <dcterms:modified xsi:type="dcterms:W3CDTF">2020-08-03T17:39:04Z</dcterms:modified>
</cp:coreProperties>
</file>