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217EE-36C2-4049-8277-8C8BA4F9E9AA}" type="datetimeFigureOut">
              <a:rPr lang="cs-CZ" smtClean="0"/>
              <a:pPr/>
              <a:t>21.08.2020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5E9F6-85FB-4320-B920-D933ABC1CED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p8326ceods" TargetMode="External"/><Relationship Id="rId2" Type="http://schemas.openxmlformats.org/officeDocument/2006/relationships/hyperlink" Target="https://www.youtube.com/watch?v=IoZXfAm6rF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U0nH1LkE450" TargetMode="External"/><Relationship Id="rId5" Type="http://schemas.openxmlformats.org/officeDocument/2006/relationships/hyperlink" Target="https://www.youtube.com/watch?v=4NLshOgXqRE" TargetMode="External"/><Relationship Id="rId4" Type="http://schemas.openxmlformats.org/officeDocument/2006/relationships/hyperlink" Target="https://www.youtube.com/watch?v=U3KuCpVg6V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Nerostné suroviny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704856" cy="532859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l">
              <a:buFont typeface="Courier New" pitchFamily="49" charset="0"/>
              <a:buChar char="o"/>
            </a:pPr>
            <a:r>
              <a:rPr lang="cs-CZ" dirty="0" smtClean="0"/>
              <a:t> </a:t>
            </a:r>
            <a:r>
              <a:rPr lang="cs-CZ" dirty="0" smtClean="0">
                <a:solidFill>
                  <a:schemeClr val="tx1"/>
                </a:solidFill>
              </a:rPr>
              <a:t>rudy – </a:t>
            </a:r>
            <a:r>
              <a:rPr lang="cs-CZ" dirty="0" err="1" smtClean="0">
                <a:solidFill>
                  <a:schemeClr val="tx1"/>
                </a:solidFill>
              </a:rPr>
              <a:t>nerudy</a:t>
            </a:r>
            <a:r>
              <a:rPr lang="cs-CZ" dirty="0" smtClean="0">
                <a:solidFill>
                  <a:schemeClr val="tx1"/>
                </a:solidFill>
              </a:rPr>
              <a:t> – energetické suroviny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ložiska těžena povrchově nebo podpovrchově, nákladné ukončení těžby</a:t>
            </a:r>
          </a:p>
          <a:p>
            <a:pPr algn="l"/>
            <a:r>
              <a:rPr lang="cs-CZ" b="1" dirty="0" smtClean="0">
                <a:solidFill>
                  <a:srgbClr val="FF0000"/>
                </a:solidFill>
              </a:rPr>
              <a:t>RUDY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obsahují kovy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železná ruda : magnetit, hematit, siderit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měděná ruda – chalkopyrit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zinková ruda – sfalerit</a:t>
            </a:r>
          </a:p>
          <a:p>
            <a:pPr algn="l">
              <a:buFont typeface="Courier New" pitchFamily="49" charset="0"/>
              <a:buChar char="o"/>
            </a:pPr>
            <a:r>
              <a:rPr lang="cs-CZ" dirty="0" smtClean="0">
                <a:solidFill>
                  <a:schemeClr val="tx1"/>
                </a:solidFill>
              </a:rPr>
              <a:t> bauxit - hliník</a:t>
            </a:r>
          </a:p>
          <a:p>
            <a:pPr algn="l">
              <a:buFont typeface="Courier New" pitchFamily="49" charset="0"/>
              <a:buChar char="o"/>
            </a:pPr>
            <a:endParaRPr lang="cs-CZ" dirty="0" smtClean="0">
              <a:solidFill>
                <a:schemeClr val="tx1"/>
              </a:solidFill>
            </a:endParaRPr>
          </a:p>
          <a:p>
            <a:pPr algn="l">
              <a:buFont typeface="Courier New" pitchFamily="49" charset="0"/>
              <a:buChar char="o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83568" y="83671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https://www.youtube.com/watch?v=IoZXfAm6rF0</a:t>
            </a:r>
            <a:r>
              <a:rPr lang="cs-CZ" dirty="0" smtClean="0"/>
              <a:t>   ropa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170080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https://www.youtube.com/watch?v=-p8326ceods</a:t>
            </a:r>
            <a:r>
              <a:rPr lang="cs-CZ" dirty="0" smtClean="0"/>
              <a:t>    diamanty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234888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https://www.youtube.com/watch?v=U3KuCpVg6Vk</a:t>
            </a:r>
            <a:r>
              <a:rPr lang="cs-CZ" dirty="0" smtClean="0"/>
              <a:t>    suroviny </a:t>
            </a:r>
            <a:r>
              <a:rPr lang="cs-CZ" dirty="0" err="1" smtClean="0"/>
              <a:t>čr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755576" y="292494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https://www.youtube.com/watch?v=4NLshOgXqRE</a:t>
            </a:r>
            <a:r>
              <a:rPr lang="cs-CZ" dirty="0" smtClean="0"/>
              <a:t>   zlato </a:t>
            </a:r>
            <a:r>
              <a:rPr lang="cs-CZ" dirty="0" err="1" smtClean="0"/>
              <a:t>čr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611560" y="3356991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6"/>
              </a:rPr>
              <a:t>https://www.youtube.com/watch?v=U0nH1LkE450</a:t>
            </a:r>
            <a:r>
              <a:rPr lang="cs-CZ" dirty="0" smtClean="0"/>
              <a:t>  význam nerostů pro  lidstvo   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827584" y="443711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23528" y="620688"/>
            <a:ext cx="8424936" cy="6001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NERUDY</a:t>
            </a:r>
          </a:p>
          <a:p>
            <a:pPr>
              <a:buFont typeface="Courier New" pitchFamily="49" charset="0"/>
              <a:buChar char="o"/>
            </a:pPr>
            <a:r>
              <a:rPr lang="cs-CZ" sz="3200" dirty="0" smtClean="0"/>
              <a:t> suroviny mimo výrobu kovů</a:t>
            </a:r>
          </a:p>
          <a:p>
            <a:pPr>
              <a:buFont typeface="Courier New" pitchFamily="49" charset="0"/>
              <a:buChar char="o"/>
            </a:pPr>
            <a:r>
              <a:rPr lang="cs-CZ" sz="3200" dirty="0" smtClean="0"/>
              <a:t> chemický průmysl : kamenná sůl, fluorit, apatit, baryt, síra</a:t>
            </a:r>
          </a:p>
          <a:p>
            <a:pPr>
              <a:buFont typeface="Courier New" pitchFamily="49" charset="0"/>
              <a:buChar char="o"/>
            </a:pPr>
            <a:r>
              <a:rPr lang="cs-CZ" sz="3200" dirty="0" smtClean="0"/>
              <a:t> výroba skla a porcelánu : křemen, živec, jíly</a:t>
            </a:r>
          </a:p>
          <a:p>
            <a:pPr>
              <a:buFont typeface="Courier New" pitchFamily="49" charset="0"/>
              <a:buChar char="o"/>
            </a:pPr>
            <a:r>
              <a:rPr lang="cs-CZ" sz="3200" dirty="0" smtClean="0"/>
              <a:t> stavebnictví : vápenec, sádrovec, sprašové hlíny, písky , štěrky, žula, pískovec, mramor</a:t>
            </a:r>
          </a:p>
          <a:p>
            <a:r>
              <a:rPr lang="cs-CZ" sz="3200" dirty="0" smtClean="0"/>
              <a:t>Dopady těžby povrchové nutná skrývka, vznik hald, odvodňování</a:t>
            </a:r>
          </a:p>
          <a:p>
            <a:r>
              <a:rPr lang="cs-CZ" sz="3200" dirty="0" smtClean="0"/>
              <a:t>Hlubinná – propadání území, bez podzemních vod, resp. podzemní vody kontaminovány</a:t>
            </a:r>
          </a:p>
          <a:p>
            <a:pPr>
              <a:buFont typeface="Courier New" pitchFamily="49" charset="0"/>
              <a:buChar char="o"/>
            </a:pP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620688"/>
            <a:ext cx="7848872" cy="5016758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PALIVA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Energii získáváme z obnovitelných a neobnovitelných zdrojů, lze kombinovat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Spalováním se do ovzduší dostávají  oxidy síry, uhlíku, dusíku a další škodlivé látky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Černé uhlí, prvohory-karbon     přeměněny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Hnědé uhlí, třetihory                   z rostlin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Rašelina, mladší                            odumřelých</a:t>
            </a:r>
          </a:p>
          <a:p>
            <a:pPr>
              <a:buFont typeface="Wingdings" pitchFamily="2" charset="2"/>
              <a:buChar char="§"/>
            </a:pPr>
            <a:r>
              <a:rPr lang="cs-CZ" sz="3200" dirty="0" smtClean="0"/>
              <a:t> Ropa a zemní plyn, vznikly v šelfových mořích</a:t>
            </a:r>
            <a:endParaRPr lang="cs-CZ" sz="3200" dirty="0"/>
          </a:p>
        </p:txBody>
      </p:sp>
      <p:sp>
        <p:nvSpPr>
          <p:cNvPr id="4" name="Pravá složená závorka 3"/>
          <p:cNvSpPr/>
          <p:nvPr/>
        </p:nvSpPr>
        <p:spPr>
          <a:xfrm>
            <a:off x="5724128" y="3284984"/>
            <a:ext cx="288032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silní paliva – Uhlí. - ppt stáhn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Život s autem | Pedagogická fakulta Masarykovy univerz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3999" cy="5442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692696"/>
            <a:ext cx="8424936" cy="550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3200" dirty="0" smtClean="0"/>
              <a:t>Jaderná energie – spalování uranu a jeho izotopů</a:t>
            </a:r>
          </a:p>
          <a:p>
            <a:r>
              <a:rPr lang="cs-CZ" sz="3200" dirty="0" smtClean="0"/>
              <a:t>Současná situace, výstavba velkých elektráren je nákladná, většina bezpečnosti vyřešena, problém vyhořelé palivo. Moderní řešení : malé jaderné elektrárny (reaktor jako v ponorce), jaderná fůze spaluje vyhořelé palivo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OBNOVITELNÉ ZDROJE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větrná energie                  nejsou zcela ekologické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vodní energie                    u nás nedostatečné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biomasa                             vysoké náklady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sluneční energie               musíme dotovat</a:t>
            </a:r>
            <a:endParaRPr lang="cs-CZ" sz="3200" dirty="0"/>
          </a:p>
        </p:txBody>
      </p:sp>
      <p:sp>
        <p:nvSpPr>
          <p:cNvPr id="3" name="Pravá složená závorka 2"/>
          <p:cNvSpPr/>
          <p:nvPr/>
        </p:nvSpPr>
        <p:spPr>
          <a:xfrm>
            <a:off x="3779912" y="4365104"/>
            <a:ext cx="360040" cy="1728192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Obnovitelné zdroje energie - ppt stáhn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ozice obnovitelných zdrojů energie v energetické bilanci České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077" cy="6696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ozice obnovitelných zdrojů energie v energetické bilanci České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6385"/>
            <a:ext cx="9144000" cy="6071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268</Words>
  <Application>Microsoft Office PowerPoint</Application>
  <PresentationFormat>Předvádění na obrazovce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Nerostné suroviny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Nerostné suroviny</dc:title>
  <dc:creator>Luděk</dc:creator>
  <cp:lastModifiedBy>Luděk</cp:lastModifiedBy>
  <cp:revision>15</cp:revision>
  <dcterms:created xsi:type="dcterms:W3CDTF">2020-07-21T09:05:05Z</dcterms:created>
  <dcterms:modified xsi:type="dcterms:W3CDTF">2020-08-21T16:40:32Z</dcterms:modified>
</cp:coreProperties>
</file>