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82" r:id="rId3"/>
    <p:sldId id="257" r:id="rId4"/>
    <p:sldId id="258" r:id="rId5"/>
    <p:sldId id="269" r:id="rId6"/>
    <p:sldId id="278" r:id="rId7"/>
    <p:sldId id="279" r:id="rId8"/>
    <p:sldId id="280" r:id="rId9"/>
    <p:sldId id="271" r:id="rId10"/>
    <p:sldId id="259" r:id="rId11"/>
    <p:sldId id="263" r:id="rId12"/>
    <p:sldId id="277" r:id="rId13"/>
    <p:sldId id="270" r:id="rId14"/>
    <p:sldId id="268" r:id="rId15"/>
    <p:sldId id="264" r:id="rId16"/>
    <p:sldId id="274" r:id="rId17"/>
    <p:sldId id="276" r:id="rId18"/>
    <p:sldId id="266" r:id="rId19"/>
    <p:sldId id="267" r:id="rId20"/>
    <p:sldId id="272" r:id="rId21"/>
    <p:sldId id="265" r:id="rId22"/>
    <p:sldId id="273" r:id="rId23"/>
    <p:sldId id="275" r:id="rId24"/>
    <p:sldId id="260" r:id="rId25"/>
    <p:sldId id="261" r:id="rId26"/>
    <p:sldId id="26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808000"/>
    <a:srgbClr val="B02702"/>
    <a:srgbClr val="AA0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69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8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5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7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32163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28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18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5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59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586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8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855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FAE4761E-7E5C-1569-2260-73E696A60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4" y="5890706"/>
            <a:ext cx="8045373" cy="87388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Arial Black" panose="020B0A04020102020204" pitchFamily="34" charset="0"/>
              </a:rPr>
              <a:t>Učíme se S KUCHAŘEM</a:t>
            </a:r>
          </a:p>
          <a:p>
            <a:r>
              <a:rPr lang="cs-CZ" dirty="0"/>
              <a:t>  4.E. 16.dubna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D9EF0B-C2F9-18DF-7AAF-E7088C8E2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760" y="1378095"/>
            <a:ext cx="3547866" cy="354786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5B2A1E6-C474-1702-E343-E2C451FDBB1F}"/>
              </a:ext>
            </a:extLst>
          </p:cNvPr>
          <p:cNvSpPr txBox="1"/>
          <p:nvPr/>
        </p:nvSpPr>
        <p:spPr>
          <a:xfrm rot="20708857">
            <a:off x="518258" y="1910800"/>
            <a:ext cx="4717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FF0000"/>
                </a:solidFill>
                <a:latin typeface="Arial Black" panose="020B0A04020102020204" pitchFamily="34" charset="0"/>
              </a:rPr>
              <a:t>DOPOLEDNE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954B4F-7EE6-4283-B692-998C4BA705F0}"/>
              </a:ext>
            </a:extLst>
          </p:cNvPr>
          <p:cNvSpPr txBox="1"/>
          <p:nvPr/>
        </p:nvSpPr>
        <p:spPr>
          <a:xfrm rot="1241167">
            <a:off x="7149212" y="2118583"/>
            <a:ext cx="4646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cs-CZ" sz="4800" dirty="0">
                <a:solidFill>
                  <a:srgbClr val="FF0000"/>
                </a:solidFill>
                <a:latin typeface="Arial Black" panose="020B0A04020102020204" pitchFamily="34" charset="0"/>
              </a:rPr>
              <a:t>KUCHAŘEM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F578E23-D2C4-AEB8-15A0-1A7E39ED1D14}"/>
              </a:ext>
            </a:extLst>
          </p:cNvPr>
          <p:cNvSpPr txBox="1"/>
          <p:nvPr/>
        </p:nvSpPr>
        <p:spPr>
          <a:xfrm>
            <a:off x="5934679" y="909189"/>
            <a:ext cx="62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1103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6F34E1B-8C47-6C81-F19A-CFB8782E2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419" y="255640"/>
            <a:ext cx="4997856" cy="35687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C26CA6-AD38-7862-183D-831FB9945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75" y="4086233"/>
            <a:ext cx="2509837" cy="251612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E2397B9-7E48-0D5F-272C-B4FA115AB0BA}"/>
              </a:ext>
            </a:extLst>
          </p:cNvPr>
          <p:cNvSpPr txBox="1"/>
          <p:nvPr/>
        </p:nvSpPr>
        <p:spPr>
          <a:xfrm>
            <a:off x="993057" y="0"/>
            <a:ext cx="4670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SOUP KETTLE - OHŘÍVAČ POLÉVKY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5FC90D-C0FD-753E-96A9-1E008C8C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729" y="1295626"/>
            <a:ext cx="4487128" cy="505747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246E081-9DD0-F8D0-0AA6-44AB9D5E5F3C}"/>
              </a:ext>
            </a:extLst>
          </p:cNvPr>
          <p:cNvSpPr txBox="1"/>
          <p:nvPr/>
        </p:nvSpPr>
        <p:spPr>
          <a:xfrm>
            <a:off x="1288025" y="6381386"/>
            <a:ext cx="527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Hrnek a polévková lžíce jsou zde pro srovnání velikosti</a:t>
            </a:r>
          </a:p>
        </p:txBody>
      </p:sp>
    </p:spTree>
    <p:extLst>
      <p:ext uri="{BB962C8B-B14F-4D97-AF65-F5344CB8AC3E}">
        <p14:creationId xmlns:p14="http://schemas.microsoft.com/office/powerpoint/2010/main" val="1582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ABD0928-5D19-04FD-080B-20A2A0F45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567" y="906806"/>
            <a:ext cx="7724039" cy="56168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C7C1F1-F8E0-C501-D4E2-3EA9BC186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708" y="136667"/>
            <a:ext cx="3181965" cy="24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1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FA30EA-4B52-2EA4-8A2D-7FD13A493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240" y="2669685"/>
            <a:ext cx="6181880" cy="41883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5E0972-2E79-4C2A-582C-C8854EFD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431" y="273306"/>
            <a:ext cx="3639627" cy="39383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EEC821E-1FF7-4822-9CD2-78B723C42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35" y="273306"/>
            <a:ext cx="2114550" cy="21621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49897F8-18CC-BA6B-0843-78CBE14BF26F}"/>
              </a:ext>
            </a:extLst>
          </p:cNvPr>
          <p:cNvSpPr txBox="1"/>
          <p:nvPr/>
        </p:nvSpPr>
        <p:spPr>
          <a:xfrm>
            <a:off x="1641987" y="766916"/>
            <a:ext cx="4827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FRITÉZA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4CC036E-A785-ABBC-62B3-A4606DD23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910" y="4319073"/>
            <a:ext cx="4316628" cy="24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7CEB46E-D6C5-AE94-73F0-3B704344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186" y="541362"/>
            <a:ext cx="4531361" cy="60118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CA3AA4-6299-B193-4B71-F346ED901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692" y="187419"/>
            <a:ext cx="4135122" cy="548614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3106A20-6E34-2EF0-512D-E70DDCD82479}"/>
              </a:ext>
            </a:extLst>
          </p:cNvPr>
          <p:cNvSpPr txBox="1"/>
          <p:nvPr/>
        </p:nvSpPr>
        <p:spPr>
          <a:xfrm>
            <a:off x="5898044" y="5962695"/>
            <a:ext cx="4135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VAKUOVAČKA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4A26702-3BF5-A66A-8D42-3C0EBB61B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0414" y="4813206"/>
            <a:ext cx="18288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88977D-CC1A-E017-A732-64075A18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03" y="1335069"/>
            <a:ext cx="7561947" cy="466260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BC101E-D960-5AC9-9910-DDA8157FC42C}"/>
              </a:ext>
            </a:extLst>
          </p:cNvPr>
          <p:cNvSpPr txBox="1"/>
          <p:nvPr/>
        </p:nvSpPr>
        <p:spPr>
          <a:xfrm>
            <a:off x="4306529" y="5997677"/>
            <a:ext cx="6360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808000"/>
                </a:solidFill>
              </a:rPr>
              <a:t>DOMÁCÍ VAKUOVAČKA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EAA1DCC-5130-F2A0-80F3-54246120A8BC}"/>
              </a:ext>
            </a:extLst>
          </p:cNvPr>
          <p:cNvSpPr txBox="1"/>
          <p:nvPr/>
        </p:nvSpPr>
        <p:spPr>
          <a:xfrm>
            <a:off x="2181306" y="273240"/>
            <a:ext cx="782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002060"/>
                </a:solidFill>
              </a:rPr>
              <a:t>TUHLE MÁTE MOŽNÁ DOMA</a:t>
            </a:r>
          </a:p>
        </p:txBody>
      </p:sp>
    </p:spTree>
    <p:extLst>
      <p:ext uri="{BB962C8B-B14F-4D97-AF65-F5344CB8AC3E}">
        <p14:creationId xmlns:p14="http://schemas.microsoft.com/office/powerpoint/2010/main" val="2544100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F9617D3-F0BF-5A33-16F8-C56308227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6" y="1851073"/>
            <a:ext cx="6998013" cy="4624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7FDCAB6-4ECC-1BAE-FCEB-3435BE14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722" y="461091"/>
            <a:ext cx="4725355" cy="45223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004E410-69DC-4D84-BBA3-F0D9914BBE9B}"/>
              </a:ext>
            </a:extLst>
          </p:cNvPr>
          <p:cNvSpPr txBox="1"/>
          <p:nvPr/>
        </p:nvSpPr>
        <p:spPr>
          <a:xfrm>
            <a:off x="7944465" y="5771535"/>
            <a:ext cx="295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ŠAFING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DB4155E-2FCC-433F-3278-029056B3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20" y="269618"/>
            <a:ext cx="18288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33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0EE22AA-8511-D81B-C19A-5DFDB3862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07" y="112546"/>
            <a:ext cx="5536811" cy="41694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2D3293-4772-850B-361D-40AB01E1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73974"/>
            <a:ext cx="5812114" cy="43767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F9688F-0A05-5763-D469-9E104E8A4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19" y="4550271"/>
            <a:ext cx="2100416" cy="21004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B33ABE7-8429-C8D1-0DB9-3F741DF5B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297" y="207313"/>
            <a:ext cx="2082605" cy="17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9F4A8D-961B-158D-420B-F542010A7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30" y="76241"/>
            <a:ext cx="5522125" cy="41583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B6F9E1-7208-0E9E-B23B-73011389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180" y="2623417"/>
            <a:ext cx="5522125" cy="41583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FDFA3C-D659-EDB4-65C2-7D04DAC1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067" y="193262"/>
            <a:ext cx="2333625" cy="19621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84709FC-8544-D4D3-FFCC-D939E34A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278" y="4365171"/>
            <a:ext cx="18764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0D8662-36DB-13BA-D134-978111E36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2529" y="1180705"/>
            <a:ext cx="5109811" cy="38478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A09E85-00B9-5128-F598-F8A35284E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460" y="2905844"/>
            <a:ext cx="5997366" cy="37903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0F6D184-6FB1-3783-A8E5-CB1E90D7C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375" y="249631"/>
            <a:ext cx="3712756" cy="23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03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074F7E4-72C3-E48C-D300-CFE7FDF8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461">
            <a:off x="1449155" y="4092836"/>
            <a:ext cx="5642890" cy="24981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D681504-B688-8631-3EB5-FCFA8A57B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241" y="143150"/>
            <a:ext cx="4730566" cy="35622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D8A9BA-61BE-83B3-7716-2234F4FEB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8729">
            <a:off x="7796981" y="477836"/>
            <a:ext cx="3510116" cy="46569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93349D-23B2-75EA-3245-493ED54F6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199" y="2498930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13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B56C9AA-3D25-FAD8-87E4-50B29DAB6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21" y="182958"/>
            <a:ext cx="6894279" cy="4985124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POZORNĚ POSLOUCHEJ</a:t>
            </a:r>
          </a:p>
          <a:p>
            <a:r>
              <a:rPr lang="cs-CZ" sz="4000" b="1" dirty="0">
                <a:solidFill>
                  <a:srgbClr val="AA0868"/>
                </a:solidFill>
              </a:rPr>
              <a:t>ŘIĎ SE POKYNY</a:t>
            </a:r>
          </a:p>
          <a:p>
            <a:r>
              <a:rPr lang="cs-CZ" sz="4000" b="1" dirty="0">
                <a:solidFill>
                  <a:srgbClr val="00B0F0"/>
                </a:solidFill>
              </a:rPr>
              <a:t>DBEJ NA HYGIENU</a:t>
            </a:r>
          </a:p>
          <a:p>
            <a:r>
              <a:rPr lang="cs-CZ" sz="4000" b="1" dirty="0">
                <a:solidFill>
                  <a:srgbClr val="B02702"/>
                </a:solidFill>
              </a:rPr>
              <a:t>DBEJ NA BEZPEČNOST</a:t>
            </a:r>
          </a:p>
          <a:p>
            <a:r>
              <a:rPr lang="cs-CZ" sz="4000" b="1" dirty="0">
                <a:solidFill>
                  <a:srgbClr val="00B050"/>
                </a:solidFill>
              </a:rPr>
              <a:t>PŘEMÝŠLEJ, </a:t>
            </a:r>
            <a:r>
              <a:rPr lang="cs-CZ" sz="4000" dirty="0">
                <a:solidFill>
                  <a:srgbClr val="00B050"/>
                </a:solidFill>
              </a:rPr>
              <a:t>než něco uděláš</a:t>
            </a:r>
          </a:p>
          <a:p>
            <a:r>
              <a:rPr lang="cs-CZ" sz="4000" b="1" dirty="0">
                <a:solidFill>
                  <a:schemeClr val="accent5"/>
                </a:solidFill>
              </a:rPr>
              <a:t>SLEDUJ, UČ SE, POZORUJ</a:t>
            </a:r>
          </a:p>
          <a:p>
            <a:r>
              <a:rPr lang="cs-CZ" sz="4000" b="1" dirty="0">
                <a:solidFill>
                  <a:srgbClr val="808000"/>
                </a:solidFill>
              </a:rPr>
              <a:t>NEBOJ SE OCHUTNAT</a:t>
            </a:r>
          </a:p>
          <a:p>
            <a:r>
              <a:rPr lang="cs-CZ" sz="4000" b="1" dirty="0">
                <a:solidFill>
                  <a:srgbClr val="FF3300"/>
                </a:solidFill>
              </a:rPr>
              <a:t>UŽIJ SI TO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5126A21-3404-C080-EAEF-9295D5F50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971866"/>
            <a:ext cx="4109884" cy="370317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49973A-6E1D-786D-B399-5B943789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045" y="538316"/>
            <a:ext cx="1826342" cy="18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7576495-4E32-6E1A-147A-D2667267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15" y="1357752"/>
            <a:ext cx="4776280" cy="51178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9C1F53-8A03-F793-D986-3C9A22CB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96" y="852826"/>
            <a:ext cx="5266916" cy="56227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2BC1AF-D82C-D128-EFD8-A4EC4F6F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5081807"/>
            <a:ext cx="2057400" cy="22193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0B8F782-7D13-5EF7-496F-DD0C0DB132CC}"/>
              </a:ext>
            </a:extLst>
          </p:cNvPr>
          <p:cNvSpPr txBox="1"/>
          <p:nvPr/>
        </p:nvSpPr>
        <p:spPr>
          <a:xfrm>
            <a:off x="3254477" y="336183"/>
            <a:ext cx="3372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TANDERIZÉR</a:t>
            </a:r>
          </a:p>
        </p:txBody>
      </p:sp>
    </p:spTree>
    <p:extLst>
      <p:ext uri="{BB962C8B-B14F-4D97-AF65-F5344CB8AC3E}">
        <p14:creationId xmlns:p14="http://schemas.microsoft.com/office/powerpoint/2010/main" val="210136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9D011C-9388-7AB9-49C7-DA1560ED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441" y="301114"/>
            <a:ext cx="5952162" cy="51262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CAEA98-C81A-CF75-113B-C8760531A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0" y="2644436"/>
            <a:ext cx="4790264" cy="39382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9D027B-B870-7833-3D84-572A5FAE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078" y="4159198"/>
            <a:ext cx="2295525" cy="22955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AA7A009-066E-3E7D-8730-F45C3EA18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07" y="-338721"/>
            <a:ext cx="5505450" cy="44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758E67-78CF-8A02-1C5E-205F6B08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80" y="143237"/>
            <a:ext cx="5143520" cy="38732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3F8A205-5530-8BAA-910F-7E1401ACE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85" y="2437816"/>
            <a:ext cx="5556475" cy="41842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9D3A1E-38C4-BE35-312A-4C1B8668E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854" y="143237"/>
            <a:ext cx="2487409" cy="24874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4C1B94E-5552-2C13-3C96-33D7EAB89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886" y="3429000"/>
            <a:ext cx="2752571" cy="301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6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971999-83D6-1E9E-6934-753950A4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335" y="124883"/>
            <a:ext cx="7372106" cy="42652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E2A755-FE35-8B78-8485-595116E51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70990">
            <a:off x="580471" y="1948523"/>
            <a:ext cx="4797024" cy="36123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2A800C-F0D2-2ED3-F4B8-A8F966582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402" y="4043434"/>
            <a:ext cx="2689683" cy="26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0B139-650B-B9C1-8938-2898C62A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13" y="148020"/>
            <a:ext cx="5739056" cy="1492132"/>
          </a:xfrm>
        </p:spPr>
        <p:txBody>
          <a:bodyPr/>
          <a:lstStyle/>
          <a:p>
            <a:r>
              <a:rPr lang="cs-CZ" dirty="0"/>
              <a:t>Na velikosti záleží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6F9788-DB4C-2F2D-F3E1-B8AD29F00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47583">
            <a:off x="1935246" y="909195"/>
            <a:ext cx="2534305" cy="50396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64B965-09C8-8B76-AC9E-889CF496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86890">
            <a:off x="7353411" y="-26165"/>
            <a:ext cx="2622668" cy="64747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3B4C2D-715A-1317-8439-D389B865E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389" y="4374626"/>
            <a:ext cx="3505222" cy="2335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D43B976-CDA8-373F-8E52-63A91239D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461" y="148020"/>
            <a:ext cx="2169242" cy="216924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46BC84A-FE49-9686-0BD8-3E85E25369E1}"/>
              </a:ext>
            </a:extLst>
          </p:cNvPr>
          <p:cNvSpPr txBox="1"/>
          <p:nvPr/>
        </p:nvSpPr>
        <p:spPr>
          <a:xfrm>
            <a:off x="7944464" y="6381517"/>
            <a:ext cx="383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Kávová lžička je pro srovnání velikosti</a:t>
            </a:r>
          </a:p>
        </p:txBody>
      </p:sp>
    </p:spTree>
    <p:extLst>
      <p:ext uri="{BB962C8B-B14F-4D97-AF65-F5344CB8AC3E}">
        <p14:creationId xmlns:p14="http://schemas.microsoft.com/office/powerpoint/2010/main" val="10263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ACD7C7-C4BB-9BD8-1AC6-342F9EEC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4313380" cy="1492132"/>
          </a:xfrm>
        </p:spPr>
        <p:txBody>
          <a:bodyPr/>
          <a:lstStyle/>
          <a:p>
            <a:pPr algn="ctr"/>
            <a:r>
              <a:rPr lang="cs-CZ" dirty="0"/>
              <a:t>NA VELIKOSTI </a:t>
            </a:r>
            <a:br>
              <a:rPr lang="cs-CZ" dirty="0"/>
            </a:br>
            <a:r>
              <a:rPr lang="cs-CZ" dirty="0"/>
              <a:t>ZÁLEŽÍ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0A73A3-7E9B-DD15-9804-0CE81A2F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944" y="271897"/>
            <a:ext cx="4589955" cy="60895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05C9C8-6FCD-2585-6271-8E2A4987A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359" y="4338203"/>
            <a:ext cx="3393717" cy="25095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C5C153F-D8F1-1DC4-1737-482D4ED86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044" y="1181100"/>
            <a:ext cx="2247900" cy="22479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8A50A3-911B-0884-61C7-CA39C9557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440706" y="1570424"/>
            <a:ext cx="2247901" cy="298233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2BD15F6-D203-1300-E389-64F63FF7DA54}"/>
              </a:ext>
            </a:extLst>
          </p:cNvPr>
          <p:cNvSpPr txBox="1"/>
          <p:nvPr/>
        </p:nvSpPr>
        <p:spPr>
          <a:xfrm>
            <a:off x="6626944" y="6401437"/>
            <a:ext cx="458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Kávová lžička je na fotce pro srovnání velikosti</a:t>
            </a:r>
          </a:p>
        </p:txBody>
      </p:sp>
    </p:spTree>
    <p:extLst>
      <p:ext uri="{BB962C8B-B14F-4D97-AF65-F5344CB8AC3E}">
        <p14:creationId xmlns:p14="http://schemas.microsoft.com/office/powerpoint/2010/main" val="284421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03421-1FC6-E579-8A06-6BA8EC0F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JEJDA, UŽ MUSÍME KONČIT…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FCF562-38CE-FC2F-B356-4C6EDEF24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626" y="1369141"/>
            <a:ext cx="7236542" cy="54274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0BC049-C513-1D55-F052-F7F49FFD3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42" y="2638578"/>
            <a:ext cx="18288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2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CE2DB-1192-0376-048D-E6ED1471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82385"/>
            <a:ext cx="9296400" cy="1492132"/>
          </a:xfrm>
        </p:spPr>
        <p:txBody>
          <a:bodyPr/>
          <a:lstStyle/>
          <a:p>
            <a:r>
              <a:rPr lang="cs-CZ" dirty="0"/>
              <a:t>Co si vezmou na sebe?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F1161B-E4D8-F626-2F33-FAC3FFEBF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39" y="1486425"/>
            <a:ext cx="4191986" cy="419198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7AF5AF-AD39-868B-A452-221363B4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50" y="1486425"/>
            <a:ext cx="2730142" cy="27301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EBB51F-80B6-EBA9-2FFE-C0A7BA31A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839" y="2301191"/>
            <a:ext cx="2295525" cy="30194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42C5CB5-3F0D-15AF-6630-172D55124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62" y="124350"/>
            <a:ext cx="2295525" cy="13620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FE27446-6DF7-A943-009A-DE93C7E1A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75" y="4432508"/>
            <a:ext cx="3027812" cy="226793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C57289F-AE02-0F71-DE7C-90533D4BE5E3}"/>
              </a:ext>
            </a:extLst>
          </p:cNvPr>
          <p:cNvSpPr txBox="1"/>
          <p:nvPr/>
        </p:nvSpPr>
        <p:spPr>
          <a:xfrm>
            <a:off x="3075064" y="4924484"/>
            <a:ext cx="307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kuchařský RONDON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AF7802D-1664-007B-94FB-39D3B284C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292" y="1173382"/>
            <a:ext cx="2211390" cy="225561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C414D93-DCB0-7386-8B4E-7B517092FB29}"/>
              </a:ext>
            </a:extLst>
          </p:cNvPr>
          <p:cNvSpPr txBox="1"/>
          <p:nvPr/>
        </p:nvSpPr>
        <p:spPr>
          <a:xfrm>
            <a:off x="4059478" y="5566476"/>
            <a:ext cx="7761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70C0"/>
                </a:solidFill>
              </a:rPr>
              <a:t>OBLEČENÍ KUCHAŘE CHRÁNÍ. </a:t>
            </a:r>
          </a:p>
          <a:p>
            <a:r>
              <a:rPr lang="cs-CZ" sz="2800" b="1" dirty="0">
                <a:solidFill>
                  <a:srgbClr val="7030A0"/>
                </a:solidFill>
              </a:rPr>
              <a:t>ŘEKNI, VYMYSLI JAK. </a:t>
            </a:r>
          </a:p>
        </p:txBody>
      </p:sp>
    </p:spTree>
    <p:extLst>
      <p:ext uri="{BB962C8B-B14F-4D97-AF65-F5344CB8AC3E}">
        <p14:creationId xmlns:p14="http://schemas.microsoft.com/office/powerpoint/2010/main" val="42083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DA90F-4C9A-A1E0-1083-6E2A2B90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Pomocníci v kuchyni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137E67-7A8D-CA75-CE1E-8FD5E535E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2516" y="1363984"/>
            <a:ext cx="5437239" cy="36195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Prohlédni si fotografie</a:t>
            </a:r>
          </a:p>
          <a:p>
            <a:r>
              <a:rPr lang="cs-CZ" sz="2800" b="1" dirty="0">
                <a:solidFill>
                  <a:srgbClr val="7030A0"/>
                </a:solidFill>
              </a:rPr>
              <a:t>Přemýšlej, k čemu v kuchyni slouží</a:t>
            </a:r>
          </a:p>
          <a:p>
            <a:r>
              <a:rPr lang="cs-CZ" sz="2800" b="1" dirty="0">
                <a:solidFill>
                  <a:srgbClr val="0070C0"/>
                </a:solidFill>
              </a:rPr>
              <a:t>Pokud víš, řekni jejich názvy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F75DDB-F740-82B8-51B0-62F31D4DF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498" y="2020595"/>
            <a:ext cx="4260156" cy="415030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744F8E1-F704-4C26-1A57-3F1F944508D7}"/>
              </a:ext>
            </a:extLst>
          </p:cNvPr>
          <p:cNvSpPr txBox="1"/>
          <p:nvPr/>
        </p:nvSpPr>
        <p:spPr>
          <a:xfrm>
            <a:off x="4196343" y="5767729"/>
            <a:ext cx="334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RÝŽOVAR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7001FD2-A3AB-94BC-EE57-B37057B2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889" y="4150205"/>
            <a:ext cx="1865538" cy="24508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D5DC2C-4A88-8B0A-D264-69669CBC4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627" y="3941965"/>
            <a:ext cx="18097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70FE9C9-AEDD-AA71-8838-78C70E03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77" y="1128451"/>
            <a:ext cx="9182205" cy="55995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13C259-D6E5-A7BD-08E6-8D12FBAA619A}"/>
              </a:ext>
            </a:extLst>
          </p:cNvPr>
          <p:cNvSpPr txBox="1"/>
          <p:nvPr/>
        </p:nvSpPr>
        <p:spPr>
          <a:xfrm>
            <a:off x="1995948" y="171999"/>
            <a:ext cx="684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KONVEKTOMAT = „COMBO“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886E38-ECE1-436D-BA30-48C857BCE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839" y="144993"/>
            <a:ext cx="2408903" cy="26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ADABB78-9226-AC04-ACAA-1AAD861A5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61" y="572225"/>
            <a:ext cx="4737839" cy="62857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E8105F-8D3C-24AD-AD7D-627C2598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39" y="1751502"/>
            <a:ext cx="3302070" cy="392721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D78BEE-3AAD-A171-81D5-D299B41C49D8}"/>
              </a:ext>
            </a:extLst>
          </p:cNvPr>
          <p:cNvSpPr txBox="1"/>
          <p:nvPr/>
        </p:nvSpPr>
        <p:spPr>
          <a:xfrm>
            <a:off x="6656439" y="5919019"/>
            <a:ext cx="3185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MYČKA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417475C-7EB8-2AD0-24FE-ED8CD4BD9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927" y="10771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16BF6D8-7256-A384-6CCD-0FC50C8E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19" y="1913846"/>
            <a:ext cx="9821458" cy="47627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068FE4-3D39-AD2F-0AF1-2F43E37B366F}"/>
              </a:ext>
            </a:extLst>
          </p:cNvPr>
          <p:cNvSpPr txBox="1"/>
          <p:nvPr/>
        </p:nvSpPr>
        <p:spPr>
          <a:xfrm>
            <a:off x="3687097" y="815864"/>
            <a:ext cx="660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REŽON = OHŘÍVACÍ VANA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F61CFF-8FBD-62E0-28BD-3D5C15B25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977" y="108155"/>
            <a:ext cx="1905000" cy="24003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245799-DF92-3A69-28F5-AC244C6E9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865" y="170308"/>
            <a:ext cx="1513246" cy="16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0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AC66D3B-2329-B0BF-69C5-68B46EDF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89" y="1011962"/>
            <a:ext cx="5877053" cy="39688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AFEE56-524B-F6F3-625E-A2EF7D282391}"/>
              </a:ext>
            </a:extLst>
          </p:cNvPr>
          <p:cNvSpPr txBox="1"/>
          <p:nvPr/>
        </p:nvSpPr>
        <p:spPr>
          <a:xfrm>
            <a:off x="1022554" y="304800"/>
            <a:ext cx="484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</a:rPr>
              <a:t>Gastronádoby =   „géčka“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C42D017-D262-A8D3-CAE9-FD8515CCC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30" y="4049792"/>
            <a:ext cx="4090771" cy="26519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6A88019-FB60-B190-270E-34E33E0B0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730" y="2486814"/>
            <a:ext cx="4310246" cy="13534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7FEBC91-B8FD-BE8E-4E99-2509A3AF3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460" y="156218"/>
            <a:ext cx="3712786" cy="204233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B607E3A-2854-7686-0FC4-AB2E142DA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555" y="4986427"/>
            <a:ext cx="3487214" cy="171922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BD8EEB5-CD14-FF1A-8DE0-B06356E34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220" y="4980802"/>
            <a:ext cx="2530059" cy="117663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79A7083-8EBA-AE8E-2656-568B447D7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106" y="227736"/>
            <a:ext cx="1979354" cy="16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FDA0B5-22BB-5549-E00C-2F07FA2A0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64" y="282845"/>
            <a:ext cx="4062123" cy="62923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A3A47C6-4850-BCE5-276F-4CF48AF6F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015" y="502272"/>
            <a:ext cx="4411983" cy="58534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D48038-3497-D7E5-4FE1-BE5DC8F76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043" y="0"/>
            <a:ext cx="2697914" cy="254615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F30DCA-581F-A20F-FB8C-D33EBA385F2E}"/>
              </a:ext>
            </a:extLst>
          </p:cNvPr>
          <p:cNvSpPr txBox="1"/>
          <p:nvPr/>
        </p:nvSpPr>
        <p:spPr>
          <a:xfrm>
            <a:off x="1671484" y="5867268"/>
            <a:ext cx="979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RUČNÍ ZATAVOVAČKA JÍDELNÍCH MISEK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F7B980-3A4A-DDA6-DAE0-1DCFC6666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61" y="3209839"/>
            <a:ext cx="2499278" cy="25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280</TotalTime>
  <Words>151</Words>
  <Application>Microsoft Office PowerPoint</Application>
  <PresentationFormat>Širokoúhlá obrazovka</PresentationFormat>
  <Paragraphs>40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Gill Sans MT</vt:lpstr>
      <vt:lpstr>Impact</vt:lpstr>
      <vt:lpstr>Odznáček</vt:lpstr>
      <vt:lpstr>Prezentace aplikace PowerPoint</vt:lpstr>
      <vt:lpstr>Prezentace aplikace PowerPoint</vt:lpstr>
      <vt:lpstr>Co si vezmou na sebe?</vt:lpstr>
      <vt:lpstr>Pomocníci v kuchyni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 velikosti záleží</vt:lpstr>
      <vt:lpstr>NA VELIKOSTI  ZÁLEŽÍ</vt:lpstr>
      <vt:lpstr>JEJDA, UŽ MUSÍME KONČIT…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Martina Václavková</dc:creator>
  <cp:lastModifiedBy>Martina Václavková</cp:lastModifiedBy>
  <cp:revision>13</cp:revision>
  <dcterms:created xsi:type="dcterms:W3CDTF">2026-04-06T09:50:31Z</dcterms:created>
  <dcterms:modified xsi:type="dcterms:W3CDTF">2026-04-19T18:45:21Z</dcterms:modified>
</cp:coreProperties>
</file>