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embeddedFontLst>
    <p:embeddedFont>
      <p:font typeface="Dream Avenue" panose="020B0604020202020204" charset="0"/>
      <p:regular r:id="rId12"/>
    </p:embeddedFont>
    <p:embeddedFont>
      <p:font typeface="Open Sans 1 Bold" panose="020B0604020202020204" charset="0"/>
      <p:regular r:id="rId13"/>
    </p:embeddedFont>
    <p:embeddedFont>
      <p:font typeface="Open Sans 2" panose="020B0604020202020204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716" b="-687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28894" y="2416108"/>
            <a:ext cx="6497978" cy="4147876"/>
          </a:xfrm>
          <a:custGeom>
            <a:avLst/>
            <a:gdLst/>
            <a:ahLst/>
            <a:cxnLst/>
            <a:rect l="l" t="t" r="r" b="b"/>
            <a:pathLst>
              <a:path w="6497978" h="4147876">
                <a:moveTo>
                  <a:pt x="0" y="0"/>
                </a:moveTo>
                <a:lnTo>
                  <a:pt x="6497978" y="0"/>
                </a:lnTo>
                <a:lnTo>
                  <a:pt x="6497978" y="4147876"/>
                </a:lnTo>
                <a:lnTo>
                  <a:pt x="0" y="4147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43334">
            <a:off x="9410753" y="939537"/>
            <a:ext cx="2004084" cy="951029"/>
          </a:xfrm>
          <a:custGeom>
            <a:avLst/>
            <a:gdLst/>
            <a:ahLst/>
            <a:cxnLst/>
            <a:rect l="l" t="t" r="r" b="b"/>
            <a:pathLst>
              <a:path w="2004084" h="951029">
                <a:moveTo>
                  <a:pt x="0" y="0"/>
                </a:moveTo>
                <a:lnTo>
                  <a:pt x="2004085" y="0"/>
                </a:lnTo>
                <a:lnTo>
                  <a:pt x="2004085" y="951029"/>
                </a:lnTo>
                <a:lnTo>
                  <a:pt x="0" y="9510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85800" y="1435144"/>
            <a:ext cx="8018863" cy="1086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79"/>
              </a:lnSpc>
            </a:pPr>
            <a:r>
              <a:rPr lang="en-US" sz="8382">
                <a:solidFill>
                  <a:srgbClr val="EAE7D7"/>
                </a:solidFill>
                <a:latin typeface="Dream Avenue"/>
                <a:ea typeface="Dream Avenue"/>
                <a:cs typeface="Dream Avenue"/>
                <a:sym typeface="Dream Avenue"/>
              </a:rPr>
              <a:t>spánek na škole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5154706"/>
            <a:ext cx="3584522" cy="88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  <a:spcBef>
                <a:spcPct val="0"/>
              </a:spcBef>
            </a:pPr>
            <a:r>
              <a:rPr lang="en-US" sz="2466" i="1">
                <a:solidFill>
                  <a:srgbClr val="EAE7D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Kristián Hynek Oliver Trembecký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838" b="-7482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38820" y="2444435"/>
            <a:ext cx="5834226" cy="3160206"/>
          </a:xfrm>
          <a:custGeom>
            <a:avLst/>
            <a:gdLst/>
            <a:ahLst/>
            <a:cxnLst/>
            <a:rect l="l" t="t" r="r" b="b"/>
            <a:pathLst>
              <a:path w="5834226" h="3160206">
                <a:moveTo>
                  <a:pt x="0" y="0"/>
                </a:moveTo>
                <a:lnTo>
                  <a:pt x="5834226" y="0"/>
                </a:lnTo>
                <a:lnTo>
                  <a:pt x="5834226" y="3160206"/>
                </a:lnTo>
                <a:lnTo>
                  <a:pt x="0" y="3160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3500" y="2444435"/>
            <a:ext cx="2741185" cy="2710157"/>
          </a:xfrm>
          <a:custGeom>
            <a:avLst/>
            <a:gdLst/>
            <a:ahLst/>
            <a:cxnLst/>
            <a:rect l="l" t="t" r="r" b="b"/>
            <a:pathLst>
              <a:path w="2741185" h="2710157">
                <a:moveTo>
                  <a:pt x="0" y="0"/>
                </a:moveTo>
                <a:lnTo>
                  <a:pt x="2741185" y="0"/>
                </a:lnTo>
                <a:lnTo>
                  <a:pt x="2741185" y="2710157"/>
                </a:lnTo>
                <a:lnTo>
                  <a:pt x="0" y="2710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233" b="-423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09988" y="303321"/>
            <a:ext cx="4772025" cy="38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 KOLIK SE STÁVÁ U NÁS NA ŠKOLE?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7950" y="1280313"/>
            <a:ext cx="5592286" cy="76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NEJVÍCE SE STÁVÁ MEZI 6-7 HODINOU RANNÍ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838" b="-7482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76547" y="465118"/>
            <a:ext cx="5238906" cy="76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 KOLIK SE CHODÍ SPÁT U NÁS NA ŠKOLE?</a:t>
            </a:r>
          </a:p>
        </p:txBody>
      </p:sp>
      <p:sp>
        <p:nvSpPr>
          <p:cNvPr id="4" name="Freeform 4"/>
          <p:cNvSpPr/>
          <p:nvPr/>
        </p:nvSpPr>
        <p:spPr>
          <a:xfrm>
            <a:off x="5830276" y="2711092"/>
            <a:ext cx="5087348" cy="2578840"/>
          </a:xfrm>
          <a:custGeom>
            <a:avLst/>
            <a:gdLst/>
            <a:ahLst/>
            <a:cxnLst/>
            <a:rect l="l" t="t" r="r" b="b"/>
            <a:pathLst>
              <a:path w="5087348" h="2578840">
                <a:moveTo>
                  <a:pt x="0" y="0"/>
                </a:moveTo>
                <a:lnTo>
                  <a:pt x="5087347" y="0"/>
                </a:lnTo>
                <a:lnTo>
                  <a:pt x="5087347" y="2578840"/>
                </a:lnTo>
                <a:lnTo>
                  <a:pt x="0" y="2578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1942" y="2821508"/>
            <a:ext cx="5274463" cy="1906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DĚTI V NAŠEM VĚKU BY MĚLI CHODIT SPAT V 20:15..</a:t>
            </a:r>
          </a:p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JAK VIDÍME NA GRAFU DĚTI NEJVÍCE CHODÍ SPÁT OKOLO 10.-11. HODINY VEČER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838" b="-7482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12452" y="2711737"/>
            <a:ext cx="5805946" cy="3307496"/>
          </a:xfrm>
          <a:custGeom>
            <a:avLst/>
            <a:gdLst/>
            <a:ahLst/>
            <a:cxnLst/>
            <a:rect l="l" t="t" r="r" b="b"/>
            <a:pathLst>
              <a:path w="5805946" h="3307496">
                <a:moveTo>
                  <a:pt x="0" y="0"/>
                </a:moveTo>
                <a:lnTo>
                  <a:pt x="5805946" y="0"/>
                </a:lnTo>
                <a:lnTo>
                  <a:pt x="5805946" y="3307495"/>
                </a:lnTo>
                <a:lnTo>
                  <a:pt x="0" y="33074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88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6964" y="3765683"/>
            <a:ext cx="3473679" cy="2253549"/>
          </a:xfrm>
          <a:custGeom>
            <a:avLst/>
            <a:gdLst/>
            <a:ahLst/>
            <a:cxnLst/>
            <a:rect l="l" t="t" r="r" b="b"/>
            <a:pathLst>
              <a:path w="3473679" h="2253549">
                <a:moveTo>
                  <a:pt x="0" y="0"/>
                </a:moveTo>
                <a:lnTo>
                  <a:pt x="3473679" y="0"/>
                </a:lnTo>
                <a:lnTo>
                  <a:pt x="3473679" y="2253549"/>
                </a:lnTo>
                <a:lnTo>
                  <a:pt x="0" y="2253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29597" y="175936"/>
            <a:ext cx="3140720" cy="38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KOLIK HODIN NASPÍME?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6964" y="2197924"/>
            <a:ext cx="2833550" cy="76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NEVÍCE LIDÍ SPÍ OKOLO 7-8 HODIN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838" b="-7482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96000" y="2511738"/>
            <a:ext cx="4527974" cy="2730102"/>
          </a:xfrm>
          <a:custGeom>
            <a:avLst/>
            <a:gdLst/>
            <a:ahLst/>
            <a:cxnLst/>
            <a:rect l="l" t="t" r="r" b="b"/>
            <a:pathLst>
              <a:path w="4527974" h="2730102">
                <a:moveTo>
                  <a:pt x="0" y="0"/>
                </a:moveTo>
                <a:lnTo>
                  <a:pt x="4527974" y="0"/>
                </a:lnTo>
                <a:lnTo>
                  <a:pt x="4527974" y="2730102"/>
                </a:lnTo>
                <a:lnTo>
                  <a:pt x="0" y="2730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9883" y="3089793"/>
            <a:ext cx="3375649" cy="2776472"/>
          </a:xfrm>
          <a:custGeom>
            <a:avLst/>
            <a:gdLst/>
            <a:ahLst/>
            <a:cxnLst/>
            <a:rect l="l" t="t" r="r" b="b"/>
            <a:pathLst>
              <a:path w="3375649" h="2776472">
                <a:moveTo>
                  <a:pt x="0" y="0"/>
                </a:moveTo>
                <a:lnTo>
                  <a:pt x="3375650" y="0"/>
                </a:lnTo>
                <a:lnTo>
                  <a:pt x="3375650" y="2776472"/>
                </a:lnTo>
                <a:lnTo>
                  <a:pt x="0" y="2776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21813" y="1717472"/>
            <a:ext cx="533011" cy="523017"/>
          </a:xfrm>
          <a:custGeom>
            <a:avLst/>
            <a:gdLst/>
            <a:ahLst/>
            <a:cxnLst/>
            <a:rect l="l" t="t" r="r" b="b"/>
            <a:pathLst>
              <a:path w="533011" h="523017">
                <a:moveTo>
                  <a:pt x="0" y="0"/>
                </a:moveTo>
                <a:lnTo>
                  <a:pt x="533012" y="0"/>
                </a:lnTo>
                <a:lnTo>
                  <a:pt x="533012" y="523017"/>
                </a:lnTo>
                <a:lnTo>
                  <a:pt x="0" y="523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13386" y="532276"/>
            <a:ext cx="5165229" cy="38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JAK SE CÍTÍME RÁNO NA PRVNÍ HODINĚ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9451" y="1449174"/>
            <a:ext cx="5265965" cy="152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VĚTŠINA LIDÍ SE PRVNÍ HODINU CITÍ ŠPATNĚ NEBO UNAVENĚ  </a:t>
            </a:r>
          </a:p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TAKŽE BYCHOM MĚLI ZAČÍNAT O HODINU POZDĚJI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838" b="-7482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91367" y="2447185"/>
            <a:ext cx="6209265" cy="1906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</a:pPr>
            <a:endParaRPr/>
          </a:p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ŠKOLA BY MĚLA ZAČÍNAT OD 9. HODIN PROTOŽE SE DĚTI NA PRVNÍ HODINĚ CÍTÍ VELMI UNAVENĚ A NEPODÁVAJÍ STOPROCENTNÍ VÝKON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1367" y="194627"/>
            <a:ext cx="620926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>
                <a:solidFill>
                  <a:srgbClr val="CECBBB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shrnutí: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08668" y="4286990"/>
            <a:ext cx="4574663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Děti chodí spát velmi pozdě.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měli by chodit spát minimálně o hodinu a půl dříve..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protože asi jedna třetina dětí chodí spát mezi 10. až 11. hodinou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838" b="-7482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02397" y="2750307"/>
            <a:ext cx="4787205" cy="50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8"/>
              </a:lnSpc>
              <a:spcBef>
                <a:spcPct val="0"/>
              </a:spcBef>
            </a:pPr>
            <a:r>
              <a:rPr lang="en-US" sz="299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DĚKUJEME ZA POZORNOST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be5015d-9519-44b5-9972-39070e792c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70E087B847B428E73260F37C04D24" ma:contentTypeVersion="8" ma:contentTypeDescription="Vytvoří nový dokument" ma:contentTypeScope="" ma:versionID="6fa4c8836aa67a97337dbb0e69463f0d">
  <xsd:schema xmlns:xsd="http://www.w3.org/2001/XMLSchema" xmlns:xs="http://www.w3.org/2001/XMLSchema" xmlns:p="http://schemas.microsoft.com/office/2006/metadata/properties" xmlns:ns2="6be5015d-9519-44b5-9972-39070e792c6a" targetNamespace="http://schemas.microsoft.com/office/2006/metadata/properties" ma:root="true" ma:fieldsID="27ec9d67c4c988ccd05521597013e8ab" ns2:_="">
    <xsd:import namespace="6be5015d-9519-44b5-9972-39070e792c6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5015d-9519-44b5-9972-39070e792c6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ADC05-4D02-4476-ADA4-BB1A0E6B0A89}">
  <ds:schemaRefs>
    <ds:schemaRef ds:uri="http://schemas.microsoft.com/office/2006/metadata/properties"/>
    <ds:schemaRef ds:uri="http://schemas.microsoft.com/office/infopath/2007/PartnerControls"/>
    <ds:schemaRef ds:uri="6be5015d-9519-44b5-9972-39070e792c6a"/>
  </ds:schemaRefs>
</ds:datastoreItem>
</file>

<file path=customXml/itemProps2.xml><?xml version="1.0" encoding="utf-8"?>
<ds:datastoreItem xmlns:ds="http://schemas.openxmlformats.org/officeDocument/2006/customXml" ds:itemID="{A6976025-27CB-4239-832A-1E9D9E08C7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51D23B-C6AF-4C45-87B3-B300AE560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5015d-9519-44b5-9972-39070e792c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Yellow  5 Tips YouTube Thumbnail</dc:title>
  <cp:revision>2</cp:revision>
  <dcterms:created xsi:type="dcterms:W3CDTF">2006-08-16T00:00:00Z</dcterms:created>
  <dcterms:modified xsi:type="dcterms:W3CDTF">2026-05-06T21:33:08Z</dcterms:modified>
  <dc:identifier>DAHHAbDnOTc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0x010100BB770E087B847B428E73260F37C04D24</vt:lpwstr>
  </property>
</Properties>
</file>