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08" r:id="rId2"/>
  </p:sldMasterIdLst>
  <p:notesMasterIdLst>
    <p:notesMasterId r:id="rId12"/>
  </p:notesMasterIdLst>
  <p:handoutMasterIdLst>
    <p:handoutMasterId r:id="rId13"/>
  </p:handoutMasterIdLst>
  <p:sldIdLst>
    <p:sldId id="257" r:id="rId3"/>
    <p:sldId id="263" r:id="rId4"/>
    <p:sldId id="262" r:id="rId5"/>
    <p:sldId id="267" r:id="rId6"/>
    <p:sldId id="266" r:id="rId7"/>
    <p:sldId id="264" r:id="rId8"/>
    <p:sldId id="265" r:id="rId9"/>
    <p:sldId id="269" r:id="rId10"/>
    <p:sldId id="27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8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pexels.com/photo/couple-buying-groceries-at-a-supermarket-4198970/" TargetMode="External"/><Relationship Id="rId1" Type="http://schemas.openxmlformats.org/officeDocument/2006/relationships/image" Target="../media/image30.jpeg"/><Relationship Id="rId4" Type="http://schemas.openxmlformats.org/officeDocument/2006/relationships/hyperlink" Target="https://www.pexels.com/photo/woman-using-smartphone-for-online-shopping-sitting-in-armchair-6331237/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6" Type="http://schemas.openxmlformats.org/officeDocument/2006/relationships/image" Target="../media/image22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pexels.com/photo/couple-buying-groceries-at-a-supermarket-4198970/" TargetMode="External"/><Relationship Id="rId1" Type="http://schemas.openxmlformats.org/officeDocument/2006/relationships/image" Target="../media/image30.jpeg"/><Relationship Id="rId4" Type="http://schemas.openxmlformats.org/officeDocument/2006/relationships/hyperlink" Target="https://www.pexels.com/photo/woman-using-smartphone-for-online-shopping-sitting-in-armchair-6331237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A49F9E-5B4E-4F3E-9450-FFF94387B8AC}" type="doc">
      <dgm:prSet loTypeId="urn:microsoft.com/office/officeart/2018/2/layout/IconCircleList" loCatId="icon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CFA1B1-D5E1-4DBB-B2AF-E6257F2E780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>
              <a:latin typeface="+mj-lt"/>
            </a:rPr>
            <a:t>Naučíme se orientovat ve světě peněz.</a:t>
          </a:r>
          <a:endParaRPr lang="en-US" b="1" dirty="0">
            <a:latin typeface="+mj-lt"/>
          </a:endParaRPr>
        </a:p>
      </dgm:t>
    </dgm:pt>
    <dgm:pt modelId="{FA110397-2700-4943-AF5A-5F96B6D94AB3}" type="parTrans" cxnId="{D1AB6CA3-1456-4829-8B9D-C40E24875204}">
      <dgm:prSet/>
      <dgm:spPr/>
      <dgm:t>
        <a:bodyPr/>
        <a:lstStyle/>
        <a:p>
          <a:endParaRPr lang="en-US"/>
        </a:p>
      </dgm:t>
    </dgm:pt>
    <dgm:pt modelId="{FC11472D-779A-40D5-9661-6F4B06AB23CD}" type="sibTrans" cxnId="{D1AB6CA3-1456-4829-8B9D-C40E2487520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5BBACD8-8A32-4733-B1A0-26D19A4957B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>
              <a:latin typeface="+mj-lt"/>
            </a:rPr>
            <a:t>Půjdeme se podívat do ČNB na největší minci.</a:t>
          </a:r>
          <a:endParaRPr lang="en-US" b="1" dirty="0">
            <a:latin typeface="+mj-lt"/>
          </a:endParaRPr>
        </a:p>
      </dgm:t>
    </dgm:pt>
    <dgm:pt modelId="{9A8C68F0-C20B-439C-A4DC-3537DA6F34A5}" type="parTrans" cxnId="{10DA4487-F952-477C-B050-A893F7821FAC}">
      <dgm:prSet/>
      <dgm:spPr/>
      <dgm:t>
        <a:bodyPr/>
        <a:lstStyle/>
        <a:p>
          <a:endParaRPr lang="en-US"/>
        </a:p>
      </dgm:t>
    </dgm:pt>
    <dgm:pt modelId="{0E22B367-8C7D-450A-B088-DB1A2FE1FB02}" type="sibTrans" cxnId="{10DA4487-F952-477C-B050-A893F7821FA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4121120-9246-416C-89E9-549F4D00CC6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>
              <a:latin typeface="+mj-lt"/>
            </a:rPr>
            <a:t>Zjistíme, jak nenaletět podvodníkům při nakupování na internetu.</a:t>
          </a:r>
          <a:endParaRPr lang="en-US" b="1" dirty="0">
            <a:latin typeface="+mj-lt"/>
          </a:endParaRPr>
        </a:p>
      </dgm:t>
    </dgm:pt>
    <dgm:pt modelId="{8C82FFAB-7002-4411-970B-3C93AA937331}" type="parTrans" cxnId="{31006003-55F8-4AFA-9C64-88ED19788398}">
      <dgm:prSet/>
      <dgm:spPr/>
      <dgm:t>
        <a:bodyPr/>
        <a:lstStyle/>
        <a:p>
          <a:endParaRPr lang="en-US"/>
        </a:p>
      </dgm:t>
    </dgm:pt>
    <dgm:pt modelId="{062FC434-AA24-4D51-B746-D0DAE99F052C}" type="sibTrans" cxnId="{31006003-55F8-4AFA-9C64-88ED1978839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714B8EC-AFC6-4A92-AA05-D40C0347651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>
              <a:latin typeface="+mj-lt"/>
            </a:rPr>
            <a:t>Vytvoříme si svůj vlastní mini – rozpočet, abychom věděli, jak dobře vyjít s penězi.</a:t>
          </a:r>
          <a:endParaRPr lang="en-US" b="1" dirty="0">
            <a:latin typeface="+mj-lt"/>
          </a:endParaRPr>
        </a:p>
      </dgm:t>
    </dgm:pt>
    <dgm:pt modelId="{701999DC-9619-480B-BF54-CEAB2E85DFFD}" type="parTrans" cxnId="{810014B0-D174-4B47-92C6-8B084883034E}">
      <dgm:prSet/>
      <dgm:spPr/>
      <dgm:t>
        <a:bodyPr/>
        <a:lstStyle/>
        <a:p>
          <a:endParaRPr lang="en-US"/>
        </a:p>
      </dgm:t>
    </dgm:pt>
    <dgm:pt modelId="{7CC861E7-5A04-4EDE-8FC9-E0048E6FAC96}" type="sibTrans" cxnId="{810014B0-D174-4B47-92C6-8B08488303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2B9980E-023E-42B2-9B60-D897115E0DF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>
              <a:latin typeface="+mj-lt"/>
            </a:rPr>
            <a:t>Povíme si, na co si dát pozor při první brigádě.</a:t>
          </a:r>
          <a:endParaRPr lang="en-US" b="1" dirty="0">
            <a:latin typeface="+mj-lt"/>
          </a:endParaRPr>
        </a:p>
      </dgm:t>
    </dgm:pt>
    <dgm:pt modelId="{5AFA923F-9D90-4AEB-92A7-B160FBC83159}" type="parTrans" cxnId="{66C7A991-1C59-4C46-8FBA-4D3B2CD58791}">
      <dgm:prSet/>
      <dgm:spPr/>
      <dgm:t>
        <a:bodyPr/>
        <a:lstStyle/>
        <a:p>
          <a:endParaRPr lang="en-US"/>
        </a:p>
      </dgm:t>
    </dgm:pt>
    <dgm:pt modelId="{7EFC50ED-5CEA-44FE-8439-EB0AB980A866}" type="sibTrans" cxnId="{66C7A991-1C59-4C46-8FBA-4D3B2CD5879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1580919-12D3-40DC-A4BA-170A2A31BE0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>
              <a:latin typeface="+mj-lt"/>
            </a:rPr>
            <a:t>Pořádně prodiskutujeme, kdy je ještě dobré si vzít půjčku a kdy ne.</a:t>
          </a:r>
          <a:endParaRPr lang="en-US" b="1" dirty="0">
            <a:latin typeface="+mj-lt"/>
          </a:endParaRPr>
        </a:p>
      </dgm:t>
    </dgm:pt>
    <dgm:pt modelId="{A72434E8-ABCB-4FC8-AB87-97874CBFDC55}" type="parTrans" cxnId="{06D399EA-7E00-464E-9462-23B1DDD94D09}">
      <dgm:prSet/>
      <dgm:spPr/>
      <dgm:t>
        <a:bodyPr/>
        <a:lstStyle/>
        <a:p>
          <a:endParaRPr lang="en-US"/>
        </a:p>
      </dgm:t>
    </dgm:pt>
    <dgm:pt modelId="{CE0AEE03-AC08-4E2D-A6A0-2254AEDE92CE}" type="sibTrans" cxnId="{06D399EA-7E00-464E-9462-23B1DDD94D0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4CC7D70-CC3D-433A-9344-3764ED8DC62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>
              <a:latin typeface="+mj-lt"/>
            </a:rPr>
            <a:t>Vše hravou a projektovou formou.</a:t>
          </a:r>
          <a:endParaRPr lang="en-US" b="1" dirty="0">
            <a:latin typeface="+mj-lt"/>
          </a:endParaRPr>
        </a:p>
      </dgm:t>
    </dgm:pt>
    <dgm:pt modelId="{61CA74C1-DB0B-4DF9-BFC3-F7C52A5E41BC}" type="parTrans" cxnId="{1C515D1C-0EDE-473C-96F3-30994886FE47}">
      <dgm:prSet/>
      <dgm:spPr/>
      <dgm:t>
        <a:bodyPr/>
        <a:lstStyle/>
        <a:p>
          <a:endParaRPr lang="en-US"/>
        </a:p>
      </dgm:t>
    </dgm:pt>
    <dgm:pt modelId="{F610062D-27F0-4EF5-988B-397BE4395EF1}" type="sibTrans" cxnId="{1C515D1C-0EDE-473C-96F3-30994886FE4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A16A70C-2F69-4A08-9B94-DE5A8D3F4BD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>
              <a:latin typeface="+mj-lt"/>
            </a:rPr>
            <a:t>Získáte znalosti a dovednosti, které využijete po celý život.</a:t>
          </a:r>
          <a:endParaRPr lang="en-US" b="1" dirty="0">
            <a:latin typeface="+mj-lt"/>
          </a:endParaRPr>
        </a:p>
      </dgm:t>
    </dgm:pt>
    <dgm:pt modelId="{2CD812CE-7008-422C-ACAC-D696041F2C1A}" type="parTrans" cxnId="{06811846-DDC8-43C9-8949-0DDF977EFBE2}">
      <dgm:prSet/>
      <dgm:spPr/>
      <dgm:t>
        <a:bodyPr/>
        <a:lstStyle/>
        <a:p>
          <a:endParaRPr lang="en-US"/>
        </a:p>
      </dgm:t>
    </dgm:pt>
    <dgm:pt modelId="{278863C6-BFB1-4286-9562-4A859F4C36D6}" type="sibTrans" cxnId="{06811846-DDC8-43C9-8949-0DDF977EFBE2}">
      <dgm:prSet/>
      <dgm:spPr/>
      <dgm:t>
        <a:bodyPr/>
        <a:lstStyle/>
        <a:p>
          <a:endParaRPr lang="en-US"/>
        </a:p>
      </dgm:t>
    </dgm:pt>
    <dgm:pt modelId="{5B1FAF79-8EB0-41DD-A6D3-6480CF17845B}" type="pres">
      <dgm:prSet presAssocID="{94A49F9E-5B4E-4F3E-9450-FFF94387B8AC}" presName="root" presStyleCnt="0">
        <dgm:presLayoutVars>
          <dgm:dir/>
          <dgm:resizeHandles val="exact"/>
        </dgm:presLayoutVars>
      </dgm:prSet>
      <dgm:spPr/>
    </dgm:pt>
    <dgm:pt modelId="{DFEE3346-BFDD-4F46-81CD-46F6F2F17626}" type="pres">
      <dgm:prSet presAssocID="{94A49F9E-5B4E-4F3E-9450-FFF94387B8AC}" presName="container" presStyleCnt="0">
        <dgm:presLayoutVars>
          <dgm:dir/>
          <dgm:resizeHandles val="exact"/>
        </dgm:presLayoutVars>
      </dgm:prSet>
      <dgm:spPr/>
    </dgm:pt>
    <dgm:pt modelId="{1F0EF6D0-42EB-4CE2-B194-EBFB946AD9E3}" type="pres">
      <dgm:prSet presAssocID="{ABCFA1B1-D5E1-4DBB-B2AF-E6257F2E7805}" presName="compNode" presStyleCnt="0"/>
      <dgm:spPr/>
    </dgm:pt>
    <dgm:pt modelId="{CDA03CA5-F324-4920-A4B7-748C2746E1C4}" type="pres">
      <dgm:prSet presAssocID="{ABCFA1B1-D5E1-4DBB-B2AF-E6257F2E7805}" presName="iconBgRect" presStyleLbl="bgShp" presStyleIdx="0" presStyleCnt="8"/>
      <dgm:spPr/>
    </dgm:pt>
    <dgm:pt modelId="{210CAA9F-0695-4D45-89D2-2A5F4E935FBA}" type="pres">
      <dgm:prSet presAssocID="{ABCFA1B1-D5E1-4DBB-B2AF-E6257F2E7805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D82D04E8-8B83-452B-8AA2-A23F8C17FD81}" type="pres">
      <dgm:prSet presAssocID="{ABCFA1B1-D5E1-4DBB-B2AF-E6257F2E7805}" presName="spaceRect" presStyleCnt="0"/>
      <dgm:spPr/>
    </dgm:pt>
    <dgm:pt modelId="{A0525C18-8E51-440B-B9AE-92F45FFDB6DF}" type="pres">
      <dgm:prSet presAssocID="{ABCFA1B1-D5E1-4DBB-B2AF-E6257F2E7805}" presName="textRect" presStyleLbl="revTx" presStyleIdx="0" presStyleCnt="8">
        <dgm:presLayoutVars>
          <dgm:chMax val="1"/>
          <dgm:chPref val="1"/>
        </dgm:presLayoutVars>
      </dgm:prSet>
      <dgm:spPr/>
    </dgm:pt>
    <dgm:pt modelId="{813D9F03-07D6-416B-BB59-1D97B75F2A07}" type="pres">
      <dgm:prSet presAssocID="{FC11472D-779A-40D5-9661-6F4B06AB23CD}" presName="sibTrans" presStyleLbl="sibTrans2D1" presStyleIdx="0" presStyleCnt="0"/>
      <dgm:spPr/>
    </dgm:pt>
    <dgm:pt modelId="{20B0411E-7416-47CC-8C3E-CA74159697D0}" type="pres">
      <dgm:prSet presAssocID="{E5BBACD8-8A32-4733-B1A0-26D19A4957BE}" presName="compNode" presStyleCnt="0"/>
      <dgm:spPr/>
    </dgm:pt>
    <dgm:pt modelId="{D44EFFF7-6FAF-44FF-AB0D-1448249F1CCE}" type="pres">
      <dgm:prSet presAssocID="{E5BBACD8-8A32-4733-B1A0-26D19A4957BE}" presName="iconBgRect" presStyleLbl="bgShp" presStyleIdx="1" presStyleCnt="8"/>
      <dgm:spPr/>
    </dgm:pt>
    <dgm:pt modelId="{0D42767E-3698-4143-8AEC-F854FAE64EFF}" type="pres">
      <dgm:prSet presAssocID="{E5BBACD8-8A32-4733-B1A0-26D19A4957BE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ce"/>
        </a:ext>
      </dgm:extLst>
    </dgm:pt>
    <dgm:pt modelId="{E82F926C-A3DF-4F0F-8D26-5C677F8F9D15}" type="pres">
      <dgm:prSet presAssocID="{E5BBACD8-8A32-4733-B1A0-26D19A4957BE}" presName="spaceRect" presStyleCnt="0"/>
      <dgm:spPr/>
    </dgm:pt>
    <dgm:pt modelId="{E1EE67DC-FBD6-4039-A25A-E69FDB548EDB}" type="pres">
      <dgm:prSet presAssocID="{E5BBACD8-8A32-4733-B1A0-26D19A4957BE}" presName="textRect" presStyleLbl="revTx" presStyleIdx="1" presStyleCnt="8">
        <dgm:presLayoutVars>
          <dgm:chMax val="1"/>
          <dgm:chPref val="1"/>
        </dgm:presLayoutVars>
      </dgm:prSet>
      <dgm:spPr/>
    </dgm:pt>
    <dgm:pt modelId="{8837572A-73A3-4DC1-ABB9-F23C7CC5CCA4}" type="pres">
      <dgm:prSet presAssocID="{0E22B367-8C7D-450A-B088-DB1A2FE1FB02}" presName="sibTrans" presStyleLbl="sibTrans2D1" presStyleIdx="0" presStyleCnt="0"/>
      <dgm:spPr/>
    </dgm:pt>
    <dgm:pt modelId="{978217FA-0BE9-4CB3-AE5D-61A4915ADCF6}" type="pres">
      <dgm:prSet presAssocID="{B4121120-9246-416C-89E9-549F4D00CC69}" presName="compNode" presStyleCnt="0"/>
      <dgm:spPr/>
    </dgm:pt>
    <dgm:pt modelId="{A4018F3E-A0E5-4C4F-8D53-44F0A0402612}" type="pres">
      <dgm:prSet presAssocID="{B4121120-9246-416C-89E9-549F4D00CC69}" presName="iconBgRect" presStyleLbl="bgShp" presStyleIdx="2" presStyleCnt="8"/>
      <dgm:spPr/>
    </dgm:pt>
    <dgm:pt modelId="{2BC22939-4E86-47F8-BECA-05EE80E660EF}" type="pres">
      <dgm:prSet presAssocID="{B4121120-9246-416C-89E9-549F4D00CC69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pping cart"/>
        </a:ext>
      </dgm:extLst>
    </dgm:pt>
    <dgm:pt modelId="{D3CD3F27-40EA-4E36-8B04-758DEB7613DF}" type="pres">
      <dgm:prSet presAssocID="{B4121120-9246-416C-89E9-549F4D00CC69}" presName="spaceRect" presStyleCnt="0"/>
      <dgm:spPr/>
    </dgm:pt>
    <dgm:pt modelId="{09F60261-BB35-4232-901E-9191A5E95666}" type="pres">
      <dgm:prSet presAssocID="{B4121120-9246-416C-89E9-549F4D00CC69}" presName="textRect" presStyleLbl="revTx" presStyleIdx="2" presStyleCnt="8">
        <dgm:presLayoutVars>
          <dgm:chMax val="1"/>
          <dgm:chPref val="1"/>
        </dgm:presLayoutVars>
      </dgm:prSet>
      <dgm:spPr/>
    </dgm:pt>
    <dgm:pt modelId="{5A29A120-348F-444E-89D6-E8A9C42221B6}" type="pres">
      <dgm:prSet presAssocID="{062FC434-AA24-4D51-B746-D0DAE99F052C}" presName="sibTrans" presStyleLbl="sibTrans2D1" presStyleIdx="0" presStyleCnt="0"/>
      <dgm:spPr/>
    </dgm:pt>
    <dgm:pt modelId="{A213C76E-D7EB-438D-BBFD-C7F5B8A178D2}" type="pres">
      <dgm:prSet presAssocID="{B714B8EC-AFC6-4A92-AA05-D40C0347651F}" presName="compNode" presStyleCnt="0"/>
      <dgm:spPr/>
    </dgm:pt>
    <dgm:pt modelId="{B2025036-60B4-444D-88D8-D1FFA3153E55}" type="pres">
      <dgm:prSet presAssocID="{B714B8EC-AFC6-4A92-AA05-D40C0347651F}" presName="iconBgRect" presStyleLbl="bgShp" presStyleIdx="3" presStyleCnt="8"/>
      <dgm:spPr/>
    </dgm:pt>
    <dgm:pt modelId="{CC9C2D8B-E975-4425-A64F-683880D595A8}" type="pres">
      <dgm:prSet presAssocID="{B714B8EC-AFC6-4A92-AA05-D40C0347651F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fresh"/>
        </a:ext>
      </dgm:extLst>
    </dgm:pt>
    <dgm:pt modelId="{265D2FFB-E581-4677-A013-B276A452DC46}" type="pres">
      <dgm:prSet presAssocID="{B714B8EC-AFC6-4A92-AA05-D40C0347651F}" presName="spaceRect" presStyleCnt="0"/>
      <dgm:spPr/>
    </dgm:pt>
    <dgm:pt modelId="{5E8764CA-B6F4-4539-A141-1686BE00659A}" type="pres">
      <dgm:prSet presAssocID="{B714B8EC-AFC6-4A92-AA05-D40C0347651F}" presName="textRect" presStyleLbl="revTx" presStyleIdx="3" presStyleCnt="8">
        <dgm:presLayoutVars>
          <dgm:chMax val="1"/>
          <dgm:chPref val="1"/>
        </dgm:presLayoutVars>
      </dgm:prSet>
      <dgm:spPr/>
    </dgm:pt>
    <dgm:pt modelId="{11EE9B0E-6EDD-4A65-9717-A33F2C85C200}" type="pres">
      <dgm:prSet presAssocID="{7CC861E7-5A04-4EDE-8FC9-E0048E6FAC96}" presName="sibTrans" presStyleLbl="sibTrans2D1" presStyleIdx="0" presStyleCnt="0"/>
      <dgm:spPr/>
    </dgm:pt>
    <dgm:pt modelId="{1C97BD8F-B6D5-41DD-988A-36036F616691}" type="pres">
      <dgm:prSet presAssocID="{D2B9980E-023E-42B2-9B60-D897115E0DF4}" presName="compNode" presStyleCnt="0"/>
      <dgm:spPr/>
    </dgm:pt>
    <dgm:pt modelId="{15750D35-889B-4F40-802E-7DBBCD575D3A}" type="pres">
      <dgm:prSet presAssocID="{D2B9980E-023E-42B2-9B60-D897115E0DF4}" presName="iconBgRect" presStyleLbl="bgShp" presStyleIdx="4" presStyleCnt="8"/>
      <dgm:spPr/>
    </dgm:pt>
    <dgm:pt modelId="{7FDAA943-0E2A-413C-9A7E-8B2DFEC6A992}" type="pres">
      <dgm:prSet presAssocID="{D2B9980E-023E-42B2-9B60-D897115E0DF4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lo"/>
        </a:ext>
      </dgm:extLst>
    </dgm:pt>
    <dgm:pt modelId="{7C61134F-B4B7-4D82-8C91-B2A5277A543A}" type="pres">
      <dgm:prSet presAssocID="{D2B9980E-023E-42B2-9B60-D897115E0DF4}" presName="spaceRect" presStyleCnt="0"/>
      <dgm:spPr/>
    </dgm:pt>
    <dgm:pt modelId="{C12F9596-4DFB-4F53-9A97-77A822D14279}" type="pres">
      <dgm:prSet presAssocID="{D2B9980E-023E-42B2-9B60-D897115E0DF4}" presName="textRect" presStyleLbl="revTx" presStyleIdx="4" presStyleCnt="8">
        <dgm:presLayoutVars>
          <dgm:chMax val="1"/>
          <dgm:chPref val="1"/>
        </dgm:presLayoutVars>
      </dgm:prSet>
      <dgm:spPr/>
    </dgm:pt>
    <dgm:pt modelId="{99C8B31F-82AF-412A-9B00-C2F2DF372F8F}" type="pres">
      <dgm:prSet presAssocID="{7EFC50ED-5CEA-44FE-8439-EB0AB980A866}" presName="sibTrans" presStyleLbl="sibTrans2D1" presStyleIdx="0" presStyleCnt="0"/>
      <dgm:spPr/>
    </dgm:pt>
    <dgm:pt modelId="{408E7A05-55FE-4794-82B8-3D58FD82A6AA}" type="pres">
      <dgm:prSet presAssocID="{B1580919-12D3-40DC-A4BA-170A2A31BE04}" presName="compNode" presStyleCnt="0"/>
      <dgm:spPr/>
    </dgm:pt>
    <dgm:pt modelId="{0E2ACEA6-1162-41E1-864D-66C645741C4E}" type="pres">
      <dgm:prSet presAssocID="{B1580919-12D3-40DC-A4BA-170A2A31BE04}" presName="iconBgRect" presStyleLbl="bgShp" presStyleIdx="5" presStyleCnt="8"/>
      <dgm:spPr/>
    </dgm:pt>
    <dgm:pt modelId="{B6CACC06-095A-49DF-B2E8-DD0AD02F1AF7}" type="pres">
      <dgm:prSet presAssocID="{B1580919-12D3-40DC-A4BA-170A2A31BE04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39D7138F-DD3A-494E-84F8-4C1BAFEAF8D1}" type="pres">
      <dgm:prSet presAssocID="{B1580919-12D3-40DC-A4BA-170A2A31BE04}" presName="spaceRect" presStyleCnt="0"/>
      <dgm:spPr/>
    </dgm:pt>
    <dgm:pt modelId="{E06CC033-F783-4136-8179-3A48AC3D3A19}" type="pres">
      <dgm:prSet presAssocID="{B1580919-12D3-40DC-A4BA-170A2A31BE04}" presName="textRect" presStyleLbl="revTx" presStyleIdx="5" presStyleCnt="8">
        <dgm:presLayoutVars>
          <dgm:chMax val="1"/>
          <dgm:chPref val="1"/>
        </dgm:presLayoutVars>
      </dgm:prSet>
      <dgm:spPr/>
    </dgm:pt>
    <dgm:pt modelId="{2CE6026A-E341-4881-ACA0-0298680B5152}" type="pres">
      <dgm:prSet presAssocID="{CE0AEE03-AC08-4E2D-A6A0-2254AEDE92CE}" presName="sibTrans" presStyleLbl="sibTrans2D1" presStyleIdx="0" presStyleCnt="0"/>
      <dgm:spPr/>
    </dgm:pt>
    <dgm:pt modelId="{E904C849-E6C8-4C40-8926-5A7EEE862233}" type="pres">
      <dgm:prSet presAssocID="{84CC7D70-CC3D-433A-9344-3764ED8DC62A}" presName="compNode" presStyleCnt="0"/>
      <dgm:spPr/>
    </dgm:pt>
    <dgm:pt modelId="{978F72C8-AE6A-45F7-9DEB-9787E3869CEE}" type="pres">
      <dgm:prSet presAssocID="{84CC7D70-CC3D-433A-9344-3764ED8DC62A}" presName="iconBgRect" presStyleLbl="bgShp" presStyleIdx="6" presStyleCnt="8"/>
      <dgm:spPr/>
    </dgm:pt>
    <dgm:pt modelId="{7747DDC5-6243-4582-8FFE-8D45547EEC3F}" type="pres">
      <dgm:prSet presAssocID="{84CC7D70-CC3D-433A-9344-3764ED8DC62A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718870B3-135E-4526-BC01-53D1121F4336}" type="pres">
      <dgm:prSet presAssocID="{84CC7D70-CC3D-433A-9344-3764ED8DC62A}" presName="spaceRect" presStyleCnt="0"/>
      <dgm:spPr/>
    </dgm:pt>
    <dgm:pt modelId="{1647E17D-5C05-4120-B0DA-E53C110AB6FF}" type="pres">
      <dgm:prSet presAssocID="{84CC7D70-CC3D-433A-9344-3764ED8DC62A}" presName="textRect" presStyleLbl="revTx" presStyleIdx="6" presStyleCnt="8">
        <dgm:presLayoutVars>
          <dgm:chMax val="1"/>
          <dgm:chPref val="1"/>
        </dgm:presLayoutVars>
      </dgm:prSet>
      <dgm:spPr/>
    </dgm:pt>
    <dgm:pt modelId="{A84E30E7-4656-46EB-889D-45FD6D533E81}" type="pres">
      <dgm:prSet presAssocID="{F610062D-27F0-4EF5-988B-397BE4395EF1}" presName="sibTrans" presStyleLbl="sibTrans2D1" presStyleIdx="0" presStyleCnt="0"/>
      <dgm:spPr/>
    </dgm:pt>
    <dgm:pt modelId="{BB875F5D-8DDA-4937-8DBD-BB09377454F6}" type="pres">
      <dgm:prSet presAssocID="{7A16A70C-2F69-4A08-9B94-DE5A8D3F4BD4}" presName="compNode" presStyleCnt="0"/>
      <dgm:spPr/>
    </dgm:pt>
    <dgm:pt modelId="{8E1A34F4-67FC-4ACC-88DF-0041F6375263}" type="pres">
      <dgm:prSet presAssocID="{7A16A70C-2F69-4A08-9B94-DE5A8D3F4BD4}" presName="iconBgRect" presStyleLbl="bgShp" presStyleIdx="7" presStyleCnt="8"/>
      <dgm:spPr/>
    </dgm:pt>
    <dgm:pt modelId="{C4E87332-1033-403E-94EC-D7354FD0D51A}" type="pres">
      <dgm:prSet presAssocID="{7A16A70C-2F69-4A08-9B94-DE5A8D3F4BD4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7F5624E-A581-4BE1-9ADA-1F6A573FEA4E}" type="pres">
      <dgm:prSet presAssocID="{7A16A70C-2F69-4A08-9B94-DE5A8D3F4BD4}" presName="spaceRect" presStyleCnt="0"/>
      <dgm:spPr/>
    </dgm:pt>
    <dgm:pt modelId="{131D2802-7C03-4F92-8DDB-F1B375F99E1C}" type="pres">
      <dgm:prSet presAssocID="{7A16A70C-2F69-4A08-9B94-DE5A8D3F4BD4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31006003-55F8-4AFA-9C64-88ED19788398}" srcId="{94A49F9E-5B4E-4F3E-9450-FFF94387B8AC}" destId="{B4121120-9246-416C-89E9-549F4D00CC69}" srcOrd="2" destOrd="0" parTransId="{8C82FFAB-7002-4411-970B-3C93AA937331}" sibTransId="{062FC434-AA24-4D51-B746-D0DAE99F052C}"/>
    <dgm:cxn modelId="{1C515D1C-0EDE-473C-96F3-30994886FE47}" srcId="{94A49F9E-5B4E-4F3E-9450-FFF94387B8AC}" destId="{84CC7D70-CC3D-433A-9344-3764ED8DC62A}" srcOrd="6" destOrd="0" parTransId="{61CA74C1-DB0B-4DF9-BFC3-F7C52A5E41BC}" sibTransId="{F610062D-27F0-4EF5-988B-397BE4395EF1}"/>
    <dgm:cxn modelId="{9E39E327-5BBF-40D7-B3BB-3CED6CDFDF2A}" type="presOf" srcId="{7A16A70C-2F69-4A08-9B94-DE5A8D3F4BD4}" destId="{131D2802-7C03-4F92-8DDB-F1B375F99E1C}" srcOrd="0" destOrd="0" presId="urn:microsoft.com/office/officeart/2018/2/layout/IconCircleList"/>
    <dgm:cxn modelId="{0EFB922E-4BDB-4571-AB0D-F2E886B455C4}" type="presOf" srcId="{84CC7D70-CC3D-433A-9344-3764ED8DC62A}" destId="{1647E17D-5C05-4120-B0DA-E53C110AB6FF}" srcOrd="0" destOrd="0" presId="urn:microsoft.com/office/officeart/2018/2/layout/IconCircleList"/>
    <dgm:cxn modelId="{84F34E62-3519-4D0F-A154-E1FD58665010}" type="presOf" srcId="{FC11472D-779A-40D5-9661-6F4B06AB23CD}" destId="{813D9F03-07D6-416B-BB59-1D97B75F2A07}" srcOrd="0" destOrd="0" presId="urn:microsoft.com/office/officeart/2018/2/layout/IconCircleList"/>
    <dgm:cxn modelId="{06811846-DDC8-43C9-8949-0DDF977EFBE2}" srcId="{94A49F9E-5B4E-4F3E-9450-FFF94387B8AC}" destId="{7A16A70C-2F69-4A08-9B94-DE5A8D3F4BD4}" srcOrd="7" destOrd="0" parTransId="{2CD812CE-7008-422C-ACAC-D696041F2C1A}" sibTransId="{278863C6-BFB1-4286-9562-4A859F4C36D6}"/>
    <dgm:cxn modelId="{6390666C-B67B-4D38-BB67-0826EFC969A4}" type="presOf" srcId="{F610062D-27F0-4EF5-988B-397BE4395EF1}" destId="{A84E30E7-4656-46EB-889D-45FD6D533E81}" srcOrd="0" destOrd="0" presId="urn:microsoft.com/office/officeart/2018/2/layout/IconCircleList"/>
    <dgm:cxn modelId="{0AF03870-310D-465C-A667-6B081E30CC36}" type="presOf" srcId="{7EFC50ED-5CEA-44FE-8439-EB0AB980A866}" destId="{99C8B31F-82AF-412A-9B00-C2F2DF372F8F}" srcOrd="0" destOrd="0" presId="urn:microsoft.com/office/officeart/2018/2/layout/IconCircleList"/>
    <dgm:cxn modelId="{E86AE357-B0D3-472A-9846-642D60C15EA9}" type="presOf" srcId="{CE0AEE03-AC08-4E2D-A6A0-2254AEDE92CE}" destId="{2CE6026A-E341-4881-ACA0-0298680B5152}" srcOrd="0" destOrd="0" presId="urn:microsoft.com/office/officeart/2018/2/layout/IconCircleList"/>
    <dgm:cxn modelId="{2188B07F-8A95-4882-8276-1CC7A8CE32AD}" type="presOf" srcId="{B4121120-9246-416C-89E9-549F4D00CC69}" destId="{09F60261-BB35-4232-901E-9191A5E95666}" srcOrd="0" destOrd="0" presId="urn:microsoft.com/office/officeart/2018/2/layout/IconCircleList"/>
    <dgm:cxn modelId="{10DA4487-F952-477C-B050-A893F7821FAC}" srcId="{94A49F9E-5B4E-4F3E-9450-FFF94387B8AC}" destId="{E5BBACD8-8A32-4733-B1A0-26D19A4957BE}" srcOrd="1" destOrd="0" parTransId="{9A8C68F0-C20B-439C-A4DC-3537DA6F34A5}" sibTransId="{0E22B367-8C7D-450A-B088-DB1A2FE1FB02}"/>
    <dgm:cxn modelId="{B585A58A-4A56-460F-99DF-C32E21786FE7}" type="presOf" srcId="{94A49F9E-5B4E-4F3E-9450-FFF94387B8AC}" destId="{5B1FAF79-8EB0-41DD-A6D3-6480CF17845B}" srcOrd="0" destOrd="0" presId="urn:microsoft.com/office/officeart/2018/2/layout/IconCircleList"/>
    <dgm:cxn modelId="{6ABCE58B-8682-43EF-8DC7-523D678E46F3}" type="presOf" srcId="{B1580919-12D3-40DC-A4BA-170A2A31BE04}" destId="{E06CC033-F783-4136-8179-3A48AC3D3A19}" srcOrd="0" destOrd="0" presId="urn:microsoft.com/office/officeart/2018/2/layout/IconCircleList"/>
    <dgm:cxn modelId="{66C7A991-1C59-4C46-8FBA-4D3B2CD58791}" srcId="{94A49F9E-5B4E-4F3E-9450-FFF94387B8AC}" destId="{D2B9980E-023E-42B2-9B60-D897115E0DF4}" srcOrd="4" destOrd="0" parTransId="{5AFA923F-9D90-4AEB-92A7-B160FBC83159}" sibTransId="{7EFC50ED-5CEA-44FE-8439-EB0AB980A866}"/>
    <dgm:cxn modelId="{D1AB6CA3-1456-4829-8B9D-C40E24875204}" srcId="{94A49F9E-5B4E-4F3E-9450-FFF94387B8AC}" destId="{ABCFA1B1-D5E1-4DBB-B2AF-E6257F2E7805}" srcOrd="0" destOrd="0" parTransId="{FA110397-2700-4943-AF5A-5F96B6D94AB3}" sibTransId="{FC11472D-779A-40D5-9661-6F4B06AB23CD}"/>
    <dgm:cxn modelId="{959C66AE-9E65-477D-AABA-667A661D5A9C}" type="presOf" srcId="{D2B9980E-023E-42B2-9B60-D897115E0DF4}" destId="{C12F9596-4DFB-4F53-9A97-77A822D14279}" srcOrd="0" destOrd="0" presId="urn:microsoft.com/office/officeart/2018/2/layout/IconCircleList"/>
    <dgm:cxn modelId="{810014B0-D174-4B47-92C6-8B084883034E}" srcId="{94A49F9E-5B4E-4F3E-9450-FFF94387B8AC}" destId="{B714B8EC-AFC6-4A92-AA05-D40C0347651F}" srcOrd="3" destOrd="0" parTransId="{701999DC-9619-480B-BF54-CEAB2E85DFFD}" sibTransId="{7CC861E7-5A04-4EDE-8FC9-E0048E6FAC96}"/>
    <dgm:cxn modelId="{873FE6B4-CBCD-4972-9979-BF5E0CED46EE}" type="presOf" srcId="{062FC434-AA24-4D51-B746-D0DAE99F052C}" destId="{5A29A120-348F-444E-89D6-E8A9C42221B6}" srcOrd="0" destOrd="0" presId="urn:microsoft.com/office/officeart/2018/2/layout/IconCircleList"/>
    <dgm:cxn modelId="{D58811C0-593A-493A-A04F-9CDD48E624B5}" type="presOf" srcId="{E5BBACD8-8A32-4733-B1A0-26D19A4957BE}" destId="{E1EE67DC-FBD6-4039-A25A-E69FDB548EDB}" srcOrd="0" destOrd="0" presId="urn:microsoft.com/office/officeart/2018/2/layout/IconCircleList"/>
    <dgm:cxn modelId="{06D399EA-7E00-464E-9462-23B1DDD94D09}" srcId="{94A49F9E-5B4E-4F3E-9450-FFF94387B8AC}" destId="{B1580919-12D3-40DC-A4BA-170A2A31BE04}" srcOrd="5" destOrd="0" parTransId="{A72434E8-ABCB-4FC8-AB87-97874CBFDC55}" sibTransId="{CE0AEE03-AC08-4E2D-A6A0-2254AEDE92CE}"/>
    <dgm:cxn modelId="{375C23EB-5B74-4A01-AFDC-66B0EFE266F3}" type="presOf" srcId="{0E22B367-8C7D-450A-B088-DB1A2FE1FB02}" destId="{8837572A-73A3-4DC1-ABB9-F23C7CC5CCA4}" srcOrd="0" destOrd="0" presId="urn:microsoft.com/office/officeart/2018/2/layout/IconCircleList"/>
    <dgm:cxn modelId="{D8FD7EF7-CA03-48B3-B380-E845F021D8B6}" type="presOf" srcId="{ABCFA1B1-D5E1-4DBB-B2AF-E6257F2E7805}" destId="{A0525C18-8E51-440B-B9AE-92F45FFDB6DF}" srcOrd="0" destOrd="0" presId="urn:microsoft.com/office/officeart/2018/2/layout/IconCircleList"/>
    <dgm:cxn modelId="{111061FB-B879-473F-BA0E-D1D7AFF02577}" type="presOf" srcId="{7CC861E7-5A04-4EDE-8FC9-E0048E6FAC96}" destId="{11EE9B0E-6EDD-4A65-9717-A33F2C85C200}" srcOrd="0" destOrd="0" presId="urn:microsoft.com/office/officeart/2018/2/layout/IconCircleList"/>
    <dgm:cxn modelId="{62FB79FD-41D9-44C9-829F-9643CCCA19F8}" type="presOf" srcId="{B714B8EC-AFC6-4A92-AA05-D40C0347651F}" destId="{5E8764CA-B6F4-4539-A141-1686BE00659A}" srcOrd="0" destOrd="0" presId="urn:microsoft.com/office/officeart/2018/2/layout/IconCircleList"/>
    <dgm:cxn modelId="{C8537BC9-B442-4D7A-A685-8EE46917FD61}" type="presParOf" srcId="{5B1FAF79-8EB0-41DD-A6D3-6480CF17845B}" destId="{DFEE3346-BFDD-4F46-81CD-46F6F2F17626}" srcOrd="0" destOrd="0" presId="urn:microsoft.com/office/officeart/2018/2/layout/IconCircleList"/>
    <dgm:cxn modelId="{F00683D8-CA22-4B47-8318-7B1571476BBC}" type="presParOf" srcId="{DFEE3346-BFDD-4F46-81CD-46F6F2F17626}" destId="{1F0EF6D0-42EB-4CE2-B194-EBFB946AD9E3}" srcOrd="0" destOrd="0" presId="urn:microsoft.com/office/officeart/2018/2/layout/IconCircleList"/>
    <dgm:cxn modelId="{439E7A52-E614-4793-88D7-5B276E1EA04C}" type="presParOf" srcId="{1F0EF6D0-42EB-4CE2-B194-EBFB946AD9E3}" destId="{CDA03CA5-F324-4920-A4B7-748C2746E1C4}" srcOrd="0" destOrd="0" presId="urn:microsoft.com/office/officeart/2018/2/layout/IconCircleList"/>
    <dgm:cxn modelId="{A5887EA0-9957-44BC-8539-E7B78396B038}" type="presParOf" srcId="{1F0EF6D0-42EB-4CE2-B194-EBFB946AD9E3}" destId="{210CAA9F-0695-4D45-89D2-2A5F4E935FBA}" srcOrd="1" destOrd="0" presId="urn:microsoft.com/office/officeart/2018/2/layout/IconCircleList"/>
    <dgm:cxn modelId="{1A061ED9-F067-4484-9485-3CBD0AFA83CE}" type="presParOf" srcId="{1F0EF6D0-42EB-4CE2-B194-EBFB946AD9E3}" destId="{D82D04E8-8B83-452B-8AA2-A23F8C17FD81}" srcOrd="2" destOrd="0" presId="urn:microsoft.com/office/officeart/2018/2/layout/IconCircleList"/>
    <dgm:cxn modelId="{241B1533-57E9-4B87-8BD5-BBD197C3BDF1}" type="presParOf" srcId="{1F0EF6D0-42EB-4CE2-B194-EBFB946AD9E3}" destId="{A0525C18-8E51-440B-B9AE-92F45FFDB6DF}" srcOrd="3" destOrd="0" presId="urn:microsoft.com/office/officeart/2018/2/layout/IconCircleList"/>
    <dgm:cxn modelId="{D42E176A-8CE5-4B1A-9290-20CC10EA7173}" type="presParOf" srcId="{DFEE3346-BFDD-4F46-81CD-46F6F2F17626}" destId="{813D9F03-07D6-416B-BB59-1D97B75F2A07}" srcOrd="1" destOrd="0" presId="urn:microsoft.com/office/officeart/2018/2/layout/IconCircleList"/>
    <dgm:cxn modelId="{DBF65DEB-ACA9-4604-93E9-8A61C46EAE18}" type="presParOf" srcId="{DFEE3346-BFDD-4F46-81CD-46F6F2F17626}" destId="{20B0411E-7416-47CC-8C3E-CA74159697D0}" srcOrd="2" destOrd="0" presId="urn:microsoft.com/office/officeart/2018/2/layout/IconCircleList"/>
    <dgm:cxn modelId="{7972F511-0E19-4FA7-843A-273790DC409C}" type="presParOf" srcId="{20B0411E-7416-47CC-8C3E-CA74159697D0}" destId="{D44EFFF7-6FAF-44FF-AB0D-1448249F1CCE}" srcOrd="0" destOrd="0" presId="urn:microsoft.com/office/officeart/2018/2/layout/IconCircleList"/>
    <dgm:cxn modelId="{D76A733D-7294-4953-B34E-334254528518}" type="presParOf" srcId="{20B0411E-7416-47CC-8C3E-CA74159697D0}" destId="{0D42767E-3698-4143-8AEC-F854FAE64EFF}" srcOrd="1" destOrd="0" presId="urn:microsoft.com/office/officeart/2018/2/layout/IconCircleList"/>
    <dgm:cxn modelId="{5BB3AA61-D0F7-4540-9A48-3978F80AF18B}" type="presParOf" srcId="{20B0411E-7416-47CC-8C3E-CA74159697D0}" destId="{E82F926C-A3DF-4F0F-8D26-5C677F8F9D15}" srcOrd="2" destOrd="0" presId="urn:microsoft.com/office/officeart/2018/2/layout/IconCircleList"/>
    <dgm:cxn modelId="{4B581E93-6594-4F35-86B6-0EC8D1F9181C}" type="presParOf" srcId="{20B0411E-7416-47CC-8C3E-CA74159697D0}" destId="{E1EE67DC-FBD6-4039-A25A-E69FDB548EDB}" srcOrd="3" destOrd="0" presId="urn:microsoft.com/office/officeart/2018/2/layout/IconCircleList"/>
    <dgm:cxn modelId="{0E73057B-2836-4215-AA39-D24346989721}" type="presParOf" srcId="{DFEE3346-BFDD-4F46-81CD-46F6F2F17626}" destId="{8837572A-73A3-4DC1-ABB9-F23C7CC5CCA4}" srcOrd="3" destOrd="0" presId="urn:microsoft.com/office/officeart/2018/2/layout/IconCircleList"/>
    <dgm:cxn modelId="{58AA6935-FABF-4213-915C-110D13CBA6E5}" type="presParOf" srcId="{DFEE3346-BFDD-4F46-81CD-46F6F2F17626}" destId="{978217FA-0BE9-4CB3-AE5D-61A4915ADCF6}" srcOrd="4" destOrd="0" presId="urn:microsoft.com/office/officeart/2018/2/layout/IconCircleList"/>
    <dgm:cxn modelId="{2E4E7E44-61CE-4177-AA83-59C572A70D1C}" type="presParOf" srcId="{978217FA-0BE9-4CB3-AE5D-61A4915ADCF6}" destId="{A4018F3E-A0E5-4C4F-8D53-44F0A0402612}" srcOrd="0" destOrd="0" presId="urn:microsoft.com/office/officeart/2018/2/layout/IconCircleList"/>
    <dgm:cxn modelId="{30A91A5A-1B63-4B14-8EE4-96BC42CF3A20}" type="presParOf" srcId="{978217FA-0BE9-4CB3-AE5D-61A4915ADCF6}" destId="{2BC22939-4E86-47F8-BECA-05EE80E660EF}" srcOrd="1" destOrd="0" presId="urn:microsoft.com/office/officeart/2018/2/layout/IconCircleList"/>
    <dgm:cxn modelId="{51FAE19F-0526-4BBA-9CF1-3A3E5673AADE}" type="presParOf" srcId="{978217FA-0BE9-4CB3-AE5D-61A4915ADCF6}" destId="{D3CD3F27-40EA-4E36-8B04-758DEB7613DF}" srcOrd="2" destOrd="0" presId="urn:microsoft.com/office/officeart/2018/2/layout/IconCircleList"/>
    <dgm:cxn modelId="{01406B10-5A08-4F1A-AEA9-3B6F770A9421}" type="presParOf" srcId="{978217FA-0BE9-4CB3-AE5D-61A4915ADCF6}" destId="{09F60261-BB35-4232-901E-9191A5E95666}" srcOrd="3" destOrd="0" presId="urn:microsoft.com/office/officeart/2018/2/layout/IconCircleList"/>
    <dgm:cxn modelId="{C3A5C4C3-3C05-413E-9F98-400E26AF25FC}" type="presParOf" srcId="{DFEE3346-BFDD-4F46-81CD-46F6F2F17626}" destId="{5A29A120-348F-444E-89D6-E8A9C42221B6}" srcOrd="5" destOrd="0" presId="urn:microsoft.com/office/officeart/2018/2/layout/IconCircleList"/>
    <dgm:cxn modelId="{A60E2D74-8058-4CAE-92E0-F92889EC8674}" type="presParOf" srcId="{DFEE3346-BFDD-4F46-81CD-46F6F2F17626}" destId="{A213C76E-D7EB-438D-BBFD-C7F5B8A178D2}" srcOrd="6" destOrd="0" presId="urn:microsoft.com/office/officeart/2018/2/layout/IconCircleList"/>
    <dgm:cxn modelId="{07D80797-826D-4818-B621-A7D9C6F012BC}" type="presParOf" srcId="{A213C76E-D7EB-438D-BBFD-C7F5B8A178D2}" destId="{B2025036-60B4-444D-88D8-D1FFA3153E55}" srcOrd="0" destOrd="0" presId="urn:microsoft.com/office/officeart/2018/2/layout/IconCircleList"/>
    <dgm:cxn modelId="{370D0B3B-F191-4F7A-BECE-6DF9A8703B6D}" type="presParOf" srcId="{A213C76E-D7EB-438D-BBFD-C7F5B8A178D2}" destId="{CC9C2D8B-E975-4425-A64F-683880D595A8}" srcOrd="1" destOrd="0" presId="urn:microsoft.com/office/officeart/2018/2/layout/IconCircleList"/>
    <dgm:cxn modelId="{575E2B94-82BD-4238-B1B7-C4CBA048856F}" type="presParOf" srcId="{A213C76E-D7EB-438D-BBFD-C7F5B8A178D2}" destId="{265D2FFB-E581-4677-A013-B276A452DC46}" srcOrd="2" destOrd="0" presId="urn:microsoft.com/office/officeart/2018/2/layout/IconCircleList"/>
    <dgm:cxn modelId="{F906F982-F86F-4A5C-9FEF-D31DFED1BAF4}" type="presParOf" srcId="{A213C76E-D7EB-438D-BBFD-C7F5B8A178D2}" destId="{5E8764CA-B6F4-4539-A141-1686BE00659A}" srcOrd="3" destOrd="0" presId="urn:microsoft.com/office/officeart/2018/2/layout/IconCircleList"/>
    <dgm:cxn modelId="{FE4A476A-FB61-40F1-B50A-5141838889EA}" type="presParOf" srcId="{DFEE3346-BFDD-4F46-81CD-46F6F2F17626}" destId="{11EE9B0E-6EDD-4A65-9717-A33F2C85C200}" srcOrd="7" destOrd="0" presId="urn:microsoft.com/office/officeart/2018/2/layout/IconCircleList"/>
    <dgm:cxn modelId="{A05F99EB-59AF-4D89-BDEE-5F3506CC074D}" type="presParOf" srcId="{DFEE3346-BFDD-4F46-81CD-46F6F2F17626}" destId="{1C97BD8F-B6D5-41DD-988A-36036F616691}" srcOrd="8" destOrd="0" presId="urn:microsoft.com/office/officeart/2018/2/layout/IconCircleList"/>
    <dgm:cxn modelId="{1381B20B-3090-4ED1-B95B-81A689BAE8EC}" type="presParOf" srcId="{1C97BD8F-B6D5-41DD-988A-36036F616691}" destId="{15750D35-889B-4F40-802E-7DBBCD575D3A}" srcOrd="0" destOrd="0" presId="urn:microsoft.com/office/officeart/2018/2/layout/IconCircleList"/>
    <dgm:cxn modelId="{644B5A08-92FF-44A0-8045-340CEA382F90}" type="presParOf" srcId="{1C97BD8F-B6D5-41DD-988A-36036F616691}" destId="{7FDAA943-0E2A-413C-9A7E-8B2DFEC6A992}" srcOrd="1" destOrd="0" presId="urn:microsoft.com/office/officeart/2018/2/layout/IconCircleList"/>
    <dgm:cxn modelId="{58DB0F5D-F417-4E75-8D7F-21DF25653224}" type="presParOf" srcId="{1C97BD8F-B6D5-41DD-988A-36036F616691}" destId="{7C61134F-B4B7-4D82-8C91-B2A5277A543A}" srcOrd="2" destOrd="0" presId="urn:microsoft.com/office/officeart/2018/2/layout/IconCircleList"/>
    <dgm:cxn modelId="{E6EFA81D-7A01-4D4D-9BF0-82E634FE26C3}" type="presParOf" srcId="{1C97BD8F-B6D5-41DD-988A-36036F616691}" destId="{C12F9596-4DFB-4F53-9A97-77A822D14279}" srcOrd="3" destOrd="0" presId="urn:microsoft.com/office/officeart/2018/2/layout/IconCircleList"/>
    <dgm:cxn modelId="{7ECF451C-E9DE-46DA-921B-374851C0CE66}" type="presParOf" srcId="{DFEE3346-BFDD-4F46-81CD-46F6F2F17626}" destId="{99C8B31F-82AF-412A-9B00-C2F2DF372F8F}" srcOrd="9" destOrd="0" presId="urn:microsoft.com/office/officeart/2018/2/layout/IconCircleList"/>
    <dgm:cxn modelId="{CAF4AE2E-CBFC-4520-8C79-116BF3BE91ED}" type="presParOf" srcId="{DFEE3346-BFDD-4F46-81CD-46F6F2F17626}" destId="{408E7A05-55FE-4794-82B8-3D58FD82A6AA}" srcOrd="10" destOrd="0" presId="urn:microsoft.com/office/officeart/2018/2/layout/IconCircleList"/>
    <dgm:cxn modelId="{47B2D7FA-B7F1-479B-BCD8-40AE9916C506}" type="presParOf" srcId="{408E7A05-55FE-4794-82B8-3D58FD82A6AA}" destId="{0E2ACEA6-1162-41E1-864D-66C645741C4E}" srcOrd="0" destOrd="0" presId="urn:microsoft.com/office/officeart/2018/2/layout/IconCircleList"/>
    <dgm:cxn modelId="{8C7A99FA-B2BC-4704-A0B7-4B3730F5AF67}" type="presParOf" srcId="{408E7A05-55FE-4794-82B8-3D58FD82A6AA}" destId="{B6CACC06-095A-49DF-B2E8-DD0AD02F1AF7}" srcOrd="1" destOrd="0" presId="urn:microsoft.com/office/officeart/2018/2/layout/IconCircleList"/>
    <dgm:cxn modelId="{FAAC2D15-05E3-4D5C-A4AD-7093CFCA529B}" type="presParOf" srcId="{408E7A05-55FE-4794-82B8-3D58FD82A6AA}" destId="{39D7138F-DD3A-494E-84F8-4C1BAFEAF8D1}" srcOrd="2" destOrd="0" presId="urn:microsoft.com/office/officeart/2018/2/layout/IconCircleList"/>
    <dgm:cxn modelId="{B2849F8D-41F9-4A8F-A4C0-64979C7E0699}" type="presParOf" srcId="{408E7A05-55FE-4794-82B8-3D58FD82A6AA}" destId="{E06CC033-F783-4136-8179-3A48AC3D3A19}" srcOrd="3" destOrd="0" presId="urn:microsoft.com/office/officeart/2018/2/layout/IconCircleList"/>
    <dgm:cxn modelId="{F11C1F75-6608-4AE1-A04C-92FBEFB1F7C3}" type="presParOf" srcId="{DFEE3346-BFDD-4F46-81CD-46F6F2F17626}" destId="{2CE6026A-E341-4881-ACA0-0298680B5152}" srcOrd="11" destOrd="0" presId="urn:microsoft.com/office/officeart/2018/2/layout/IconCircleList"/>
    <dgm:cxn modelId="{480EA715-8936-45C3-B46E-066E383A5D97}" type="presParOf" srcId="{DFEE3346-BFDD-4F46-81CD-46F6F2F17626}" destId="{E904C849-E6C8-4C40-8926-5A7EEE862233}" srcOrd="12" destOrd="0" presId="urn:microsoft.com/office/officeart/2018/2/layout/IconCircleList"/>
    <dgm:cxn modelId="{5DB8BD26-3401-44A5-9D53-B4C7D8FDE615}" type="presParOf" srcId="{E904C849-E6C8-4C40-8926-5A7EEE862233}" destId="{978F72C8-AE6A-45F7-9DEB-9787E3869CEE}" srcOrd="0" destOrd="0" presId="urn:microsoft.com/office/officeart/2018/2/layout/IconCircleList"/>
    <dgm:cxn modelId="{7B7CEFDA-E633-4948-B3D0-745905E0D685}" type="presParOf" srcId="{E904C849-E6C8-4C40-8926-5A7EEE862233}" destId="{7747DDC5-6243-4582-8FFE-8D45547EEC3F}" srcOrd="1" destOrd="0" presId="urn:microsoft.com/office/officeart/2018/2/layout/IconCircleList"/>
    <dgm:cxn modelId="{32A96381-1F72-43CA-B363-1C8BA202D856}" type="presParOf" srcId="{E904C849-E6C8-4C40-8926-5A7EEE862233}" destId="{718870B3-135E-4526-BC01-53D1121F4336}" srcOrd="2" destOrd="0" presId="urn:microsoft.com/office/officeart/2018/2/layout/IconCircleList"/>
    <dgm:cxn modelId="{ECEFC0F7-EC3B-45EC-BCBD-BEDC01E9DB7A}" type="presParOf" srcId="{E904C849-E6C8-4C40-8926-5A7EEE862233}" destId="{1647E17D-5C05-4120-B0DA-E53C110AB6FF}" srcOrd="3" destOrd="0" presId="urn:microsoft.com/office/officeart/2018/2/layout/IconCircleList"/>
    <dgm:cxn modelId="{1331457C-BC8A-4483-A280-B6408188C53B}" type="presParOf" srcId="{DFEE3346-BFDD-4F46-81CD-46F6F2F17626}" destId="{A84E30E7-4656-46EB-889D-45FD6D533E81}" srcOrd="13" destOrd="0" presId="urn:microsoft.com/office/officeart/2018/2/layout/IconCircleList"/>
    <dgm:cxn modelId="{82380295-B9D5-405F-8696-9338393BF6FF}" type="presParOf" srcId="{DFEE3346-BFDD-4F46-81CD-46F6F2F17626}" destId="{BB875F5D-8DDA-4937-8DBD-BB09377454F6}" srcOrd="14" destOrd="0" presId="urn:microsoft.com/office/officeart/2018/2/layout/IconCircleList"/>
    <dgm:cxn modelId="{761943AB-C742-4DD2-904D-6A81D942620F}" type="presParOf" srcId="{BB875F5D-8DDA-4937-8DBD-BB09377454F6}" destId="{8E1A34F4-67FC-4ACC-88DF-0041F6375263}" srcOrd="0" destOrd="0" presId="urn:microsoft.com/office/officeart/2018/2/layout/IconCircleList"/>
    <dgm:cxn modelId="{61762EC8-CADB-4A70-B82C-75F56D311F87}" type="presParOf" srcId="{BB875F5D-8DDA-4937-8DBD-BB09377454F6}" destId="{C4E87332-1033-403E-94EC-D7354FD0D51A}" srcOrd="1" destOrd="0" presId="urn:microsoft.com/office/officeart/2018/2/layout/IconCircleList"/>
    <dgm:cxn modelId="{70C1FB73-608F-4C3A-8109-441E2688A8E2}" type="presParOf" srcId="{BB875F5D-8DDA-4937-8DBD-BB09377454F6}" destId="{47F5624E-A581-4BE1-9ADA-1F6A573FEA4E}" srcOrd="2" destOrd="0" presId="urn:microsoft.com/office/officeart/2018/2/layout/IconCircleList"/>
    <dgm:cxn modelId="{428674CF-A894-424C-8BD6-31DA0B8812B4}" type="presParOf" srcId="{BB875F5D-8DDA-4937-8DBD-BB09377454F6}" destId="{131D2802-7C03-4F92-8DDB-F1B375F99E1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D32BB-BC27-4873-8653-2322C9E0F6B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GB"/>
        </a:p>
      </dgm:t>
    </dgm:pt>
    <dgm:pt modelId="{D686BDEB-793D-4309-BA25-769B542EE404}">
      <dgm:prSet/>
      <dgm:spPr/>
      <dgm:t>
        <a:bodyPr/>
        <a:lstStyle/>
        <a:p>
          <a:r>
            <a:rPr lang="cs-CZ" b="1" i="0">
              <a:ln>
                <a:solidFill>
                  <a:schemeClr val="accent1">
                    <a:lumMod val="75000"/>
                  </a:schemeClr>
                </a:solidFill>
              </a:ln>
              <a:latin typeface="+mj-lt"/>
            </a:rPr>
            <a:t>Jak vznikly?</a:t>
          </a:r>
          <a:endParaRPr lang="en-GB">
            <a:ln>
              <a:solidFill>
                <a:schemeClr val="accent1">
                  <a:lumMod val="75000"/>
                </a:schemeClr>
              </a:solidFill>
            </a:ln>
            <a:latin typeface="+mj-lt"/>
          </a:endParaRPr>
        </a:p>
      </dgm:t>
    </dgm:pt>
    <dgm:pt modelId="{41F6065D-D32F-4177-A43C-2F3A6DCAD027}" type="parTrans" cxnId="{F5FE5521-D0AA-40D0-AB30-A4C0DA210898}">
      <dgm:prSet/>
      <dgm:spPr/>
      <dgm:t>
        <a:bodyPr/>
        <a:lstStyle/>
        <a:p>
          <a:endParaRPr lang="en-GB">
            <a:ln>
              <a:solidFill>
                <a:schemeClr val="accent1">
                  <a:lumMod val="75000"/>
                </a:schemeClr>
              </a:solidFill>
            </a:ln>
          </a:endParaRPr>
        </a:p>
      </dgm:t>
    </dgm:pt>
    <dgm:pt modelId="{590D50C2-9DD9-470F-B0B7-E8C99FB55D52}" type="sibTrans" cxnId="{F5FE5521-D0AA-40D0-AB30-A4C0DA210898}">
      <dgm:prSet/>
      <dgm:spPr/>
      <dgm:t>
        <a:bodyPr/>
        <a:lstStyle/>
        <a:p>
          <a:endParaRPr lang="en-GB">
            <a:ln>
              <a:solidFill>
                <a:schemeClr val="accent1">
                  <a:lumMod val="75000"/>
                </a:schemeClr>
              </a:solidFill>
            </a:ln>
          </a:endParaRPr>
        </a:p>
      </dgm:t>
    </dgm:pt>
    <dgm:pt modelId="{01307232-758D-42C8-A9EC-ECD6C22BB1AA}">
      <dgm:prSet/>
      <dgm:spPr/>
      <dgm:t>
        <a:bodyPr/>
        <a:lstStyle/>
        <a:p>
          <a:r>
            <a:rPr lang="cs-CZ" b="1" i="0" dirty="0">
              <a:ln>
                <a:solidFill>
                  <a:schemeClr val="accent1">
                    <a:lumMod val="75000"/>
                  </a:schemeClr>
                </a:solidFill>
              </a:ln>
              <a:latin typeface="+mj-lt"/>
            </a:rPr>
            <a:t>Čím vším se dá dnes platit?</a:t>
          </a:r>
          <a:endParaRPr lang="en-GB" dirty="0">
            <a:ln>
              <a:solidFill>
                <a:schemeClr val="accent1">
                  <a:lumMod val="75000"/>
                </a:schemeClr>
              </a:solidFill>
            </a:ln>
            <a:latin typeface="+mj-lt"/>
          </a:endParaRPr>
        </a:p>
      </dgm:t>
    </dgm:pt>
    <dgm:pt modelId="{02620D34-86F0-4754-A4D2-1190ECA60A21}" type="parTrans" cxnId="{D21CC06A-5410-401E-AE98-6C6B8224584F}">
      <dgm:prSet/>
      <dgm:spPr/>
      <dgm:t>
        <a:bodyPr/>
        <a:lstStyle/>
        <a:p>
          <a:endParaRPr lang="en-GB">
            <a:ln>
              <a:solidFill>
                <a:schemeClr val="accent1">
                  <a:lumMod val="75000"/>
                </a:schemeClr>
              </a:solidFill>
            </a:ln>
          </a:endParaRPr>
        </a:p>
      </dgm:t>
    </dgm:pt>
    <dgm:pt modelId="{F4D42935-1E9A-4451-805A-EF7936AF818F}" type="sibTrans" cxnId="{D21CC06A-5410-401E-AE98-6C6B8224584F}">
      <dgm:prSet/>
      <dgm:spPr/>
      <dgm:t>
        <a:bodyPr/>
        <a:lstStyle/>
        <a:p>
          <a:endParaRPr lang="en-GB">
            <a:ln>
              <a:solidFill>
                <a:schemeClr val="accent1">
                  <a:lumMod val="75000"/>
                </a:schemeClr>
              </a:solidFill>
            </a:ln>
          </a:endParaRPr>
        </a:p>
      </dgm:t>
    </dgm:pt>
    <dgm:pt modelId="{00F8DEF2-886F-4490-90AE-005AD73B7AAB}">
      <dgm:prSet/>
      <dgm:spPr/>
      <dgm:t>
        <a:bodyPr/>
        <a:lstStyle/>
        <a:p>
          <a:r>
            <a:rPr lang="cs-CZ" b="1" i="0">
              <a:ln>
                <a:solidFill>
                  <a:schemeClr val="accent1">
                    <a:lumMod val="75000"/>
                  </a:schemeClr>
                </a:solidFill>
              </a:ln>
              <a:latin typeface="+mj-lt"/>
            </a:rPr>
            <a:t>Na co si dát pozor při placení v zahraničí?</a:t>
          </a:r>
          <a:endParaRPr lang="en-GB">
            <a:ln>
              <a:solidFill>
                <a:schemeClr val="accent1">
                  <a:lumMod val="75000"/>
                </a:schemeClr>
              </a:solidFill>
            </a:ln>
            <a:latin typeface="+mj-lt"/>
          </a:endParaRPr>
        </a:p>
      </dgm:t>
    </dgm:pt>
    <dgm:pt modelId="{4747275F-297D-46C8-80C4-70452326DCD2}" type="parTrans" cxnId="{F21E8C03-63C3-4E6A-A989-86827A89CFB3}">
      <dgm:prSet/>
      <dgm:spPr/>
      <dgm:t>
        <a:bodyPr/>
        <a:lstStyle/>
        <a:p>
          <a:endParaRPr lang="en-GB">
            <a:ln>
              <a:solidFill>
                <a:schemeClr val="accent1">
                  <a:lumMod val="75000"/>
                </a:schemeClr>
              </a:solidFill>
            </a:ln>
          </a:endParaRPr>
        </a:p>
      </dgm:t>
    </dgm:pt>
    <dgm:pt modelId="{2D8C9717-5E63-45AE-A5DA-C36C9DA18225}" type="sibTrans" cxnId="{F21E8C03-63C3-4E6A-A989-86827A89CFB3}">
      <dgm:prSet/>
      <dgm:spPr/>
      <dgm:t>
        <a:bodyPr/>
        <a:lstStyle/>
        <a:p>
          <a:endParaRPr lang="en-GB">
            <a:ln>
              <a:solidFill>
                <a:schemeClr val="accent1">
                  <a:lumMod val="75000"/>
                </a:schemeClr>
              </a:solidFill>
            </a:ln>
          </a:endParaRPr>
        </a:p>
      </dgm:t>
    </dgm:pt>
    <dgm:pt modelId="{C2155D3E-073E-4E1E-B520-03371BB2E27C}">
      <dgm:prSet/>
      <dgm:spPr/>
      <dgm:t>
        <a:bodyPr/>
        <a:lstStyle/>
        <a:p>
          <a:r>
            <a:rPr lang="cs-CZ" b="1" i="0">
              <a:ln>
                <a:solidFill>
                  <a:schemeClr val="accent1">
                    <a:lumMod val="75000"/>
                  </a:schemeClr>
                </a:solidFill>
              </a:ln>
              <a:latin typeface="+mj-lt"/>
            </a:rPr>
            <a:t>Ztratím platební kartu/mobil s platební kartou a co teď?</a:t>
          </a:r>
          <a:endParaRPr lang="en-GB">
            <a:ln>
              <a:solidFill>
                <a:schemeClr val="accent1">
                  <a:lumMod val="75000"/>
                </a:schemeClr>
              </a:solidFill>
            </a:ln>
            <a:latin typeface="+mj-lt"/>
          </a:endParaRPr>
        </a:p>
      </dgm:t>
    </dgm:pt>
    <dgm:pt modelId="{F36919ED-4DF1-47FB-95E9-51713C94B5AC}" type="parTrans" cxnId="{BA3D2AD8-5BD0-420A-975B-A346E73EB710}">
      <dgm:prSet/>
      <dgm:spPr/>
      <dgm:t>
        <a:bodyPr/>
        <a:lstStyle/>
        <a:p>
          <a:endParaRPr lang="en-GB">
            <a:ln>
              <a:solidFill>
                <a:schemeClr val="accent1">
                  <a:lumMod val="75000"/>
                </a:schemeClr>
              </a:solidFill>
            </a:ln>
          </a:endParaRPr>
        </a:p>
      </dgm:t>
    </dgm:pt>
    <dgm:pt modelId="{713E87EE-2761-42CA-8552-4A0BD9A0E8D3}" type="sibTrans" cxnId="{BA3D2AD8-5BD0-420A-975B-A346E73EB710}">
      <dgm:prSet/>
      <dgm:spPr/>
      <dgm:t>
        <a:bodyPr/>
        <a:lstStyle/>
        <a:p>
          <a:endParaRPr lang="en-GB">
            <a:ln>
              <a:solidFill>
                <a:schemeClr val="accent1">
                  <a:lumMod val="75000"/>
                </a:schemeClr>
              </a:solidFill>
            </a:ln>
          </a:endParaRPr>
        </a:p>
      </dgm:t>
    </dgm:pt>
    <dgm:pt modelId="{23CC29D2-C8CE-406D-82FF-0733A87BAE08}">
      <dgm:prSet/>
      <dgm:spPr/>
      <dgm:t>
        <a:bodyPr/>
        <a:lstStyle/>
        <a:p>
          <a:r>
            <a:rPr lang="cs-CZ" b="1" i="0">
              <a:ln>
                <a:solidFill>
                  <a:schemeClr val="accent1">
                    <a:lumMod val="75000"/>
                  </a:schemeClr>
                </a:solidFill>
              </a:ln>
              <a:latin typeface="+mj-lt"/>
            </a:rPr>
            <a:t>Exkurze do České národní banky</a:t>
          </a:r>
          <a:endParaRPr lang="en-GB">
            <a:ln>
              <a:solidFill>
                <a:schemeClr val="accent1">
                  <a:lumMod val="75000"/>
                </a:schemeClr>
              </a:solidFill>
            </a:ln>
            <a:latin typeface="+mj-lt"/>
          </a:endParaRPr>
        </a:p>
      </dgm:t>
    </dgm:pt>
    <dgm:pt modelId="{2E307B59-28FA-4DC4-98A7-5B92AEED4227}" type="parTrans" cxnId="{F3F37F34-FA47-4894-8CB2-434FD27D2666}">
      <dgm:prSet/>
      <dgm:spPr/>
      <dgm:t>
        <a:bodyPr/>
        <a:lstStyle/>
        <a:p>
          <a:endParaRPr lang="en-GB">
            <a:ln>
              <a:solidFill>
                <a:schemeClr val="accent1">
                  <a:lumMod val="75000"/>
                </a:schemeClr>
              </a:solidFill>
            </a:ln>
          </a:endParaRPr>
        </a:p>
      </dgm:t>
    </dgm:pt>
    <dgm:pt modelId="{0F63AC97-6BA6-41C1-8D4A-90DBCF0BE790}" type="sibTrans" cxnId="{F3F37F34-FA47-4894-8CB2-434FD27D2666}">
      <dgm:prSet/>
      <dgm:spPr/>
      <dgm:t>
        <a:bodyPr/>
        <a:lstStyle/>
        <a:p>
          <a:endParaRPr lang="en-GB">
            <a:ln>
              <a:solidFill>
                <a:schemeClr val="accent1">
                  <a:lumMod val="75000"/>
                </a:schemeClr>
              </a:solidFill>
            </a:ln>
          </a:endParaRPr>
        </a:p>
      </dgm:t>
    </dgm:pt>
    <dgm:pt modelId="{2D003490-2999-4242-9992-1875958EE9E3}" type="pres">
      <dgm:prSet presAssocID="{F96D32BB-BC27-4873-8653-2322C9E0F6B5}" presName="linear" presStyleCnt="0">
        <dgm:presLayoutVars>
          <dgm:animLvl val="lvl"/>
          <dgm:resizeHandles val="exact"/>
        </dgm:presLayoutVars>
      </dgm:prSet>
      <dgm:spPr/>
    </dgm:pt>
    <dgm:pt modelId="{B473BB60-81A7-4F7C-AD04-9DE681688ED0}" type="pres">
      <dgm:prSet presAssocID="{D686BDEB-793D-4309-BA25-769B542EE40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E37DD99-580E-4B91-B068-493C3FB29798}" type="pres">
      <dgm:prSet presAssocID="{590D50C2-9DD9-470F-B0B7-E8C99FB55D52}" presName="spacer" presStyleCnt="0"/>
      <dgm:spPr/>
    </dgm:pt>
    <dgm:pt modelId="{0271FCAD-1DBB-42FA-BFF8-B874754FBD57}" type="pres">
      <dgm:prSet presAssocID="{01307232-758D-42C8-A9EC-ECD6C22BB1A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2B8A1E8-2064-451B-A4FC-EC5A2193F903}" type="pres">
      <dgm:prSet presAssocID="{F4D42935-1E9A-4451-805A-EF7936AF818F}" presName="spacer" presStyleCnt="0"/>
      <dgm:spPr/>
    </dgm:pt>
    <dgm:pt modelId="{43BE11E0-22E3-4618-8C82-7EACAA8643D2}" type="pres">
      <dgm:prSet presAssocID="{00F8DEF2-886F-4490-90AE-005AD73B7A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DC01CB0-0EA8-47C2-8C9C-C6BF0AD76257}" type="pres">
      <dgm:prSet presAssocID="{2D8C9717-5E63-45AE-A5DA-C36C9DA18225}" presName="spacer" presStyleCnt="0"/>
      <dgm:spPr/>
    </dgm:pt>
    <dgm:pt modelId="{E17032C7-EE58-4D3F-89A6-14659612BFDF}" type="pres">
      <dgm:prSet presAssocID="{C2155D3E-073E-4E1E-B520-03371BB2E27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1A41560-C0DA-466F-8F9B-01769F8AB951}" type="pres">
      <dgm:prSet presAssocID="{713E87EE-2761-42CA-8552-4A0BD9A0E8D3}" presName="spacer" presStyleCnt="0"/>
      <dgm:spPr/>
    </dgm:pt>
    <dgm:pt modelId="{63F8FAC9-7F29-449E-AF87-44B54A40E03B}" type="pres">
      <dgm:prSet presAssocID="{23CC29D2-C8CE-406D-82FF-0733A87BAE0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21E8C03-63C3-4E6A-A989-86827A89CFB3}" srcId="{F96D32BB-BC27-4873-8653-2322C9E0F6B5}" destId="{00F8DEF2-886F-4490-90AE-005AD73B7AAB}" srcOrd="2" destOrd="0" parTransId="{4747275F-297D-46C8-80C4-70452326DCD2}" sibTransId="{2D8C9717-5E63-45AE-A5DA-C36C9DA18225}"/>
    <dgm:cxn modelId="{F5FE5521-D0AA-40D0-AB30-A4C0DA210898}" srcId="{F96D32BB-BC27-4873-8653-2322C9E0F6B5}" destId="{D686BDEB-793D-4309-BA25-769B542EE404}" srcOrd="0" destOrd="0" parTransId="{41F6065D-D32F-4177-A43C-2F3A6DCAD027}" sibTransId="{590D50C2-9DD9-470F-B0B7-E8C99FB55D52}"/>
    <dgm:cxn modelId="{F3F37F34-FA47-4894-8CB2-434FD27D2666}" srcId="{F96D32BB-BC27-4873-8653-2322C9E0F6B5}" destId="{23CC29D2-C8CE-406D-82FF-0733A87BAE08}" srcOrd="4" destOrd="0" parTransId="{2E307B59-28FA-4DC4-98A7-5B92AEED4227}" sibTransId="{0F63AC97-6BA6-41C1-8D4A-90DBCF0BE790}"/>
    <dgm:cxn modelId="{A9966B39-A7B7-4001-862E-69D8A4ACF193}" type="presOf" srcId="{D686BDEB-793D-4309-BA25-769B542EE404}" destId="{B473BB60-81A7-4F7C-AD04-9DE681688ED0}" srcOrd="0" destOrd="0" presId="urn:microsoft.com/office/officeart/2005/8/layout/vList2"/>
    <dgm:cxn modelId="{D21CC06A-5410-401E-AE98-6C6B8224584F}" srcId="{F96D32BB-BC27-4873-8653-2322C9E0F6B5}" destId="{01307232-758D-42C8-A9EC-ECD6C22BB1AA}" srcOrd="1" destOrd="0" parTransId="{02620D34-86F0-4754-A4D2-1190ECA60A21}" sibTransId="{F4D42935-1E9A-4451-805A-EF7936AF818F}"/>
    <dgm:cxn modelId="{FC45E053-BA97-4AD8-AD0F-B5A3510B5519}" type="presOf" srcId="{F96D32BB-BC27-4873-8653-2322C9E0F6B5}" destId="{2D003490-2999-4242-9992-1875958EE9E3}" srcOrd="0" destOrd="0" presId="urn:microsoft.com/office/officeart/2005/8/layout/vList2"/>
    <dgm:cxn modelId="{64047159-0AA0-4688-B176-970954D99203}" type="presOf" srcId="{01307232-758D-42C8-A9EC-ECD6C22BB1AA}" destId="{0271FCAD-1DBB-42FA-BFF8-B874754FBD57}" srcOrd="0" destOrd="0" presId="urn:microsoft.com/office/officeart/2005/8/layout/vList2"/>
    <dgm:cxn modelId="{63F4BFD4-E110-44F7-84C8-04E076EC29DA}" type="presOf" srcId="{C2155D3E-073E-4E1E-B520-03371BB2E27C}" destId="{E17032C7-EE58-4D3F-89A6-14659612BFDF}" srcOrd="0" destOrd="0" presId="urn:microsoft.com/office/officeart/2005/8/layout/vList2"/>
    <dgm:cxn modelId="{BA3D2AD8-5BD0-420A-975B-A346E73EB710}" srcId="{F96D32BB-BC27-4873-8653-2322C9E0F6B5}" destId="{C2155D3E-073E-4E1E-B520-03371BB2E27C}" srcOrd="3" destOrd="0" parTransId="{F36919ED-4DF1-47FB-95E9-51713C94B5AC}" sibTransId="{713E87EE-2761-42CA-8552-4A0BD9A0E8D3}"/>
    <dgm:cxn modelId="{DDD280DE-BF45-4CBA-8B52-0EB2915B636A}" type="presOf" srcId="{23CC29D2-C8CE-406D-82FF-0733A87BAE08}" destId="{63F8FAC9-7F29-449E-AF87-44B54A40E03B}" srcOrd="0" destOrd="0" presId="urn:microsoft.com/office/officeart/2005/8/layout/vList2"/>
    <dgm:cxn modelId="{C84E66E5-59DD-43D5-AF19-B3824EE166A6}" type="presOf" srcId="{00F8DEF2-886F-4490-90AE-005AD73B7AAB}" destId="{43BE11E0-22E3-4618-8C82-7EACAA8643D2}" srcOrd="0" destOrd="0" presId="urn:microsoft.com/office/officeart/2005/8/layout/vList2"/>
    <dgm:cxn modelId="{51F91BE2-FC07-4640-8218-EE1E126000EB}" type="presParOf" srcId="{2D003490-2999-4242-9992-1875958EE9E3}" destId="{B473BB60-81A7-4F7C-AD04-9DE681688ED0}" srcOrd="0" destOrd="0" presId="urn:microsoft.com/office/officeart/2005/8/layout/vList2"/>
    <dgm:cxn modelId="{CB7CDE0B-0A94-40D1-B08E-FB5341BB9AC9}" type="presParOf" srcId="{2D003490-2999-4242-9992-1875958EE9E3}" destId="{DE37DD99-580E-4B91-B068-493C3FB29798}" srcOrd="1" destOrd="0" presId="urn:microsoft.com/office/officeart/2005/8/layout/vList2"/>
    <dgm:cxn modelId="{992E192F-8727-496D-B209-EF1165F18518}" type="presParOf" srcId="{2D003490-2999-4242-9992-1875958EE9E3}" destId="{0271FCAD-1DBB-42FA-BFF8-B874754FBD57}" srcOrd="2" destOrd="0" presId="urn:microsoft.com/office/officeart/2005/8/layout/vList2"/>
    <dgm:cxn modelId="{5F279787-B475-49EC-A991-74376A0543DF}" type="presParOf" srcId="{2D003490-2999-4242-9992-1875958EE9E3}" destId="{D2B8A1E8-2064-451B-A4FC-EC5A2193F903}" srcOrd="3" destOrd="0" presId="urn:microsoft.com/office/officeart/2005/8/layout/vList2"/>
    <dgm:cxn modelId="{1F3F3713-9CAD-41CB-A37E-25B1DAED18AC}" type="presParOf" srcId="{2D003490-2999-4242-9992-1875958EE9E3}" destId="{43BE11E0-22E3-4618-8C82-7EACAA8643D2}" srcOrd="4" destOrd="0" presId="urn:microsoft.com/office/officeart/2005/8/layout/vList2"/>
    <dgm:cxn modelId="{18FE3960-1D54-4778-9D14-A538244E81D0}" type="presParOf" srcId="{2D003490-2999-4242-9992-1875958EE9E3}" destId="{4DC01CB0-0EA8-47C2-8C9C-C6BF0AD76257}" srcOrd="5" destOrd="0" presId="urn:microsoft.com/office/officeart/2005/8/layout/vList2"/>
    <dgm:cxn modelId="{D88048B5-756C-4177-8173-E6ED0453D91A}" type="presParOf" srcId="{2D003490-2999-4242-9992-1875958EE9E3}" destId="{E17032C7-EE58-4D3F-89A6-14659612BFDF}" srcOrd="6" destOrd="0" presId="urn:microsoft.com/office/officeart/2005/8/layout/vList2"/>
    <dgm:cxn modelId="{90418DE2-8BA8-42BE-BB1F-30ED1A1F8296}" type="presParOf" srcId="{2D003490-2999-4242-9992-1875958EE9E3}" destId="{21A41560-C0DA-466F-8F9B-01769F8AB951}" srcOrd="7" destOrd="0" presId="urn:microsoft.com/office/officeart/2005/8/layout/vList2"/>
    <dgm:cxn modelId="{3F8A2886-E20D-4593-A4F8-CCB2B5FDF1C8}" type="presParOf" srcId="{2D003490-2999-4242-9992-1875958EE9E3}" destId="{63F8FAC9-7F29-449E-AF87-44B54A40E03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9A72F7-3A82-47C1-8D9E-5D405F620CEC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CDE653D-20B6-4CAC-931F-D3A165BD55F1}">
      <dgm:prSet phldrT="[Text]" phldr="0"/>
      <dgm:spPr/>
      <dgm:t>
        <a:bodyPr/>
        <a:lstStyle/>
        <a:p>
          <a:r>
            <a:rPr lang="cs-CZ" dirty="0">
              <a:latin typeface="+mj-lt"/>
            </a:rPr>
            <a:t>Off-line</a:t>
          </a:r>
          <a:endParaRPr lang="en-GB" dirty="0">
            <a:latin typeface="+mj-lt"/>
          </a:endParaRPr>
        </a:p>
      </dgm:t>
    </dgm:pt>
    <dgm:pt modelId="{3ED6DA85-E2F6-42C2-AFAC-510751D913C1}" type="parTrans" cxnId="{AABA5F25-D711-4AAA-9D84-37E77B3F7B3B}">
      <dgm:prSet/>
      <dgm:spPr/>
      <dgm:t>
        <a:bodyPr/>
        <a:lstStyle/>
        <a:p>
          <a:endParaRPr lang="en-GB"/>
        </a:p>
      </dgm:t>
    </dgm:pt>
    <dgm:pt modelId="{5543813A-2FDD-4E6C-B5AB-F7F8A1FAB6F9}" type="sibTrans" cxnId="{AABA5F25-D711-4AAA-9D84-37E77B3F7B3B}">
      <dgm:prSet/>
      <dgm:spPr/>
      <dgm:t>
        <a:bodyPr/>
        <a:lstStyle/>
        <a:p>
          <a:endParaRPr lang="en-GB"/>
        </a:p>
      </dgm:t>
    </dgm:pt>
    <dgm:pt modelId="{06235B3D-364F-46C5-8DC6-E39016DA7B9E}">
      <dgm:prSet phldrT="[Text]" phldr="0"/>
      <dgm:spPr/>
      <dgm:t>
        <a:bodyPr/>
        <a:lstStyle/>
        <a:p>
          <a:r>
            <a:rPr lang="cs-CZ" dirty="0">
              <a:latin typeface="+mj-lt"/>
            </a:rPr>
            <a:t>Online</a:t>
          </a:r>
          <a:endParaRPr lang="en-GB" dirty="0">
            <a:latin typeface="+mj-lt"/>
          </a:endParaRPr>
        </a:p>
      </dgm:t>
    </dgm:pt>
    <dgm:pt modelId="{B6386084-FC4D-4DCA-BA8F-2F14A554256F}" type="parTrans" cxnId="{36726C7F-CA0D-4518-A8FC-D5A59CE2F8DA}">
      <dgm:prSet/>
      <dgm:spPr/>
      <dgm:t>
        <a:bodyPr/>
        <a:lstStyle/>
        <a:p>
          <a:endParaRPr lang="en-GB"/>
        </a:p>
      </dgm:t>
    </dgm:pt>
    <dgm:pt modelId="{25307753-61E2-42FD-A98D-108C7D935735}" type="sibTrans" cxnId="{36726C7F-CA0D-4518-A8FC-D5A59CE2F8DA}">
      <dgm:prSet/>
      <dgm:spPr/>
      <dgm:t>
        <a:bodyPr/>
        <a:lstStyle/>
        <a:p>
          <a:endParaRPr lang="en-GB"/>
        </a:p>
      </dgm:t>
    </dgm:pt>
    <dgm:pt modelId="{CA9D77E7-92DC-401C-B248-4F0B568C4264}" type="pres">
      <dgm:prSet presAssocID="{D19A72F7-3A82-47C1-8D9E-5D405F620CEC}" presName="Name0" presStyleCnt="0">
        <dgm:presLayoutVars>
          <dgm:dir/>
          <dgm:resizeHandles val="exact"/>
        </dgm:presLayoutVars>
      </dgm:prSet>
      <dgm:spPr/>
    </dgm:pt>
    <dgm:pt modelId="{33FE2B85-C5CC-4060-AE91-A927D167C2ED}" type="pres">
      <dgm:prSet presAssocID="{5CDE653D-20B6-4CAC-931F-D3A165BD55F1}" presName="composite" presStyleCnt="0"/>
      <dgm:spPr/>
    </dgm:pt>
    <dgm:pt modelId="{C49651DB-FF1C-43D0-AD7D-6CD24765D0EC}" type="pres">
      <dgm:prSet presAssocID="{5CDE653D-20B6-4CAC-931F-D3A165BD55F1}" presName="rect1" presStyleLbl="bgShp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2000" r="-32000"/>
          </a:stretch>
        </a:blipFill>
      </dgm:spPr>
    </dgm:pt>
    <dgm:pt modelId="{F163D163-700F-4D4F-8592-C345C4F1265E}" type="pres">
      <dgm:prSet presAssocID="{5CDE653D-20B6-4CAC-931F-D3A165BD55F1}" presName="rect2" presStyleLbl="trBgShp" presStyleIdx="0" presStyleCnt="2">
        <dgm:presLayoutVars>
          <dgm:bulletEnabled val="1"/>
        </dgm:presLayoutVars>
      </dgm:prSet>
      <dgm:spPr/>
    </dgm:pt>
    <dgm:pt modelId="{2053E34E-514C-422E-B560-FEBD436922F4}" type="pres">
      <dgm:prSet presAssocID="{5543813A-2FDD-4E6C-B5AB-F7F8A1FAB6F9}" presName="sibTrans" presStyleCnt="0"/>
      <dgm:spPr/>
    </dgm:pt>
    <dgm:pt modelId="{71D8EB79-1AB6-4B7F-98AF-3D7457342DDA}" type="pres">
      <dgm:prSet presAssocID="{06235B3D-364F-46C5-8DC6-E39016DA7B9E}" presName="composite" presStyleCnt="0"/>
      <dgm:spPr/>
    </dgm:pt>
    <dgm:pt modelId="{1E0D8A0E-4F98-4276-A626-0A68D0C6F0D6}" type="pres">
      <dgm:prSet presAssocID="{06235B3D-364F-46C5-8DC6-E39016DA7B9E}" presName="rect1" presStyleLbl="bgShp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7000" b="-37000"/>
          </a:stretch>
        </a:blipFill>
      </dgm:spPr>
    </dgm:pt>
    <dgm:pt modelId="{0C1F15CD-21E2-4373-9112-1D177C1A51BF}" type="pres">
      <dgm:prSet presAssocID="{06235B3D-364F-46C5-8DC6-E39016DA7B9E}" presName="rect2" presStyleLbl="trBgShp" presStyleIdx="1" presStyleCnt="2">
        <dgm:presLayoutVars>
          <dgm:bulletEnabled val="1"/>
        </dgm:presLayoutVars>
      </dgm:prSet>
      <dgm:spPr/>
    </dgm:pt>
  </dgm:ptLst>
  <dgm:cxnLst>
    <dgm:cxn modelId="{AABA5F25-D711-4AAA-9D84-37E77B3F7B3B}" srcId="{D19A72F7-3A82-47C1-8D9E-5D405F620CEC}" destId="{5CDE653D-20B6-4CAC-931F-D3A165BD55F1}" srcOrd="0" destOrd="0" parTransId="{3ED6DA85-E2F6-42C2-AFAC-510751D913C1}" sibTransId="{5543813A-2FDD-4E6C-B5AB-F7F8A1FAB6F9}"/>
    <dgm:cxn modelId="{12DFB535-6338-40D0-9556-CA0AE42CDD84}" type="presOf" srcId="{06235B3D-364F-46C5-8DC6-E39016DA7B9E}" destId="{0C1F15CD-21E2-4373-9112-1D177C1A51BF}" srcOrd="0" destOrd="0" presId="urn:microsoft.com/office/officeart/2008/layout/BendingPictureSemiTransparentText"/>
    <dgm:cxn modelId="{B367D46C-AA05-4901-A4EC-A6D06058450F}" type="presOf" srcId="{D19A72F7-3A82-47C1-8D9E-5D405F620CEC}" destId="{CA9D77E7-92DC-401C-B248-4F0B568C4264}" srcOrd="0" destOrd="0" presId="urn:microsoft.com/office/officeart/2008/layout/BendingPictureSemiTransparentText"/>
    <dgm:cxn modelId="{36726C7F-CA0D-4518-A8FC-D5A59CE2F8DA}" srcId="{D19A72F7-3A82-47C1-8D9E-5D405F620CEC}" destId="{06235B3D-364F-46C5-8DC6-E39016DA7B9E}" srcOrd="1" destOrd="0" parTransId="{B6386084-FC4D-4DCA-BA8F-2F14A554256F}" sibTransId="{25307753-61E2-42FD-A98D-108C7D935735}"/>
    <dgm:cxn modelId="{C22CC888-5F0D-40A8-802B-ABE8BF1674E3}" type="presOf" srcId="{5CDE653D-20B6-4CAC-931F-D3A165BD55F1}" destId="{F163D163-700F-4D4F-8592-C345C4F1265E}" srcOrd="0" destOrd="0" presId="urn:microsoft.com/office/officeart/2008/layout/BendingPictureSemiTransparentText"/>
    <dgm:cxn modelId="{6566E4CB-B06D-46A7-AF9C-AC5923EF37DD}" type="presParOf" srcId="{CA9D77E7-92DC-401C-B248-4F0B568C4264}" destId="{33FE2B85-C5CC-4060-AE91-A927D167C2ED}" srcOrd="0" destOrd="0" presId="urn:microsoft.com/office/officeart/2008/layout/BendingPictureSemiTransparentText"/>
    <dgm:cxn modelId="{1BF54805-1D35-40D3-BC4A-426D644EC767}" type="presParOf" srcId="{33FE2B85-C5CC-4060-AE91-A927D167C2ED}" destId="{C49651DB-FF1C-43D0-AD7D-6CD24765D0EC}" srcOrd="0" destOrd="0" presId="urn:microsoft.com/office/officeart/2008/layout/BendingPictureSemiTransparentText"/>
    <dgm:cxn modelId="{EDB3240A-C407-4CAF-9F53-39E34DF2CFAE}" type="presParOf" srcId="{33FE2B85-C5CC-4060-AE91-A927D167C2ED}" destId="{F163D163-700F-4D4F-8592-C345C4F1265E}" srcOrd="1" destOrd="0" presId="urn:microsoft.com/office/officeart/2008/layout/BendingPictureSemiTransparentText"/>
    <dgm:cxn modelId="{B4B3DB52-93E7-4370-A8E7-FECE7BD54705}" type="presParOf" srcId="{CA9D77E7-92DC-401C-B248-4F0B568C4264}" destId="{2053E34E-514C-422E-B560-FEBD436922F4}" srcOrd="1" destOrd="0" presId="urn:microsoft.com/office/officeart/2008/layout/BendingPictureSemiTransparentText"/>
    <dgm:cxn modelId="{76834C68-5D29-4BA7-8FEB-E2D1E2D8D33D}" type="presParOf" srcId="{CA9D77E7-92DC-401C-B248-4F0B568C4264}" destId="{71D8EB79-1AB6-4B7F-98AF-3D7457342DDA}" srcOrd="2" destOrd="0" presId="urn:microsoft.com/office/officeart/2008/layout/BendingPictureSemiTransparentText"/>
    <dgm:cxn modelId="{F44984C4-7D22-4368-928E-080302EEC6C3}" type="presParOf" srcId="{71D8EB79-1AB6-4B7F-98AF-3D7457342DDA}" destId="{1E0D8A0E-4F98-4276-A626-0A68D0C6F0D6}" srcOrd="0" destOrd="0" presId="urn:microsoft.com/office/officeart/2008/layout/BendingPictureSemiTransparentText"/>
    <dgm:cxn modelId="{B41B4EA8-47D4-40CF-BEEB-98D94B1D5BFD}" type="presParOf" srcId="{71D8EB79-1AB6-4B7F-98AF-3D7457342DDA}" destId="{0C1F15CD-21E2-4373-9112-1D177C1A51BF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65CD37-69F9-41AB-A38C-7F22C1819522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en-GB"/>
        </a:p>
      </dgm:t>
    </dgm:pt>
    <dgm:pt modelId="{4C154A2F-0F12-47BF-A5A4-505928F41D0B}">
      <dgm:prSet/>
      <dgm:spPr/>
      <dgm:t>
        <a:bodyPr/>
        <a:lstStyle/>
        <a:p>
          <a:r>
            <a:rPr lang="cs-CZ" b="1" i="0" dirty="0">
              <a:latin typeface="+mj-lt"/>
            </a:rPr>
            <a:t>Žák rozumí funkci peněz a základům hospodaření s nimi.</a:t>
          </a:r>
          <a:endParaRPr lang="en-GB" dirty="0">
            <a:latin typeface="+mj-lt"/>
          </a:endParaRPr>
        </a:p>
      </dgm:t>
    </dgm:pt>
    <dgm:pt modelId="{9D007A7F-64A9-484D-A43F-511264078BCF}" type="parTrans" cxnId="{C21CD92C-67C4-4F81-BAC3-713F1B2FA072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CCB1AC3D-D1F2-4B94-8EE0-891EEB61AAFB}" type="sibTrans" cxnId="{C21CD92C-67C4-4F81-BAC3-713F1B2FA072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DB07C9A6-F097-4341-8746-75AB309F8ADD}">
      <dgm:prSet/>
      <dgm:spPr/>
      <dgm:t>
        <a:bodyPr/>
        <a:lstStyle/>
        <a:p>
          <a:r>
            <a:rPr lang="cs-CZ" b="1" i="0">
              <a:latin typeface="+mj-lt"/>
            </a:rPr>
            <a:t>Žák se orientuje v bezpečném nakupování na internetu i mimo něj.</a:t>
          </a:r>
          <a:endParaRPr lang="en-GB">
            <a:latin typeface="+mj-lt"/>
          </a:endParaRPr>
        </a:p>
      </dgm:t>
    </dgm:pt>
    <dgm:pt modelId="{F95F5379-89A1-4D38-9D18-718CCB750DA5}" type="parTrans" cxnId="{799D2CA0-ACA7-460F-8082-120C4A538FF1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F2302540-1001-4B6A-BC0C-7F04F5615419}" type="sibTrans" cxnId="{799D2CA0-ACA7-460F-8082-120C4A538FF1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AE3CFFFF-415A-4692-A18B-DFC08D9E5AD2}">
      <dgm:prSet/>
      <dgm:spPr/>
      <dgm:t>
        <a:bodyPr/>
        <a:lstStyle/>
        <a:p>
          <a:r>
            <a:rPr lang="cs-CZ" b="1" i="0">
              <a:latin typeface="+mj-lt"/>
            </a:rPr>
            <a:t>Žák chápe princip půjček a umí pojmenovat rizika zadlužení.</a:t>
          </a:r>
          <a:endParaRPr lang="en-GB">
            <a:latin typeface="+mj-lt"/>
          </a:endParaRPr>
        </a:p>
      </dgm:t>
    </dgm:pt>
    <dgm:pt modelId="{A7C29D8E-1524-4A8D-B23A-A4C78AB4409A}" type="parTrans" cxnId="{291C6D95-B420-4FF1-B2F0-5A121FE9B7D0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15C1526E-77BE-4B64-9BA5-8D7CBBA63AAF}" type="sibTrans" cxnId="{291C6D95-B420-4FF1-B2F0-5A121FE9B7D0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531661B2-9C1F-4336-A14A-3C49E74BF798}">
      <dgm:prSet/>
      <dgm:spPr/>
      <dgm:t>
        <a:bodyPr/>
        <a:lstStyle/>
        <a:p>
          <a:r>
            <a:rPr lang="cs-CZ" b="1" i="0">
              <a:latin typeface="+mj-lt"/>
            </a:rPr>
            <a:t>Žák zná základní pravidla pro bezpečný průběh první brigády.</a:t>
          </a:r>
          <a:endParaRPr lang="en-GB">
            <a:latin typeface="+mj-lt"/>
          </a:endParaRPr>
        </a:p>
      </dgm:t>
    </dgm:pt>
    <dgm:pt modelId="{FDDDB7B6-3C71-43CB-B998-7F27544545B4}" type="parTrans" cxnId="{8DDFD79D-3A26-4414-9764-23244087A218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6B88F8AC-BA28-459B-BEF8-1ADE2F699984}" type="sibTrans" cxnId="{8DDFD79D-3A26-4414-9764-23244087A218}">
      <dgm:prSet/>
      <dgm:spPr/>
      <dgm:t>
        <a:bodyPr/>
        <a:lstStyle/>
        <a:p>
          <a:endParaRPr lang="en-GB">
            <a:latin typeface="+mj-lt"/>
          </a:endParaRPr>
        </a:p>
      </dgm:t>
    </dgm:pt>
    <dgm:pt modelId="{0336C7FD-CF8B-44A9-8AFD-9169DC3BB26C}" type="pres">
      <dgm:prSet presAssocID="{9265CD37-69F9-41AB-A38C-7F22C1819522}" presName="linear" presStyleCnt="0">
        <dgm:presLayoutVars>
          <dgm:animLvl val="lvl"/>
          <dgm:resizeHandles val="exact"/>
        </dgm:presLayoutVars>
      </dgm:prSet>
      <dgm:spPr/>
    </dgm:pt>
    <dgm:pt modelId="{B21276D1-20DC-4433-9DA6-49BBD6E9ACA7}" type="pres">
      <dgm:prSet presAssocID="{4C154A2F-0F12-47BF-A5A4-505928F41D0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FD09303-3982-421A-BC40-896F24BEF67F}" type="pres">
      <dgm:prSet presAssocID="{CCB1AC3D-D1F2-4B94-8EE0-891EEB61AAFB}" presName="spacer" presStyleCnt="0"/>
      <dgm:spPr/>
    </dgm:pt>
    <dgm:pt modelId="{9847C81E-4074-401E-B500-BA067A8E7348}" type="pres">
      <dgm:prSet presAssocID="{DB07C9A6-F097-4341-8746-75AB309F8AD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84297CA-4374-4AA8-BFCB-893965B56638}" type="pres">
      <dgm:prSet presAssocID="{F2302540-1001-4B6A-BC0C-7F04F5615419}" presName="spacer" presStyleCnt="0"/>
      <dgm:spPr/>
    </dgm:pt>
    <dgm:pt modelId="{65D92FA9-F757-4E64-B604-E51858AF8613}" type="pres">
      <dgm:prSet presAssocID="{AE3CFFFF-415A-4692-A18B-DFC08D9E5AD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4ACEC6B-6E36-4D98-8E31-BE7AE732001B}" type="pres">
      <dgm:prSet presAssocID="{15C1526E-77BE-4B64-9BA5-8D7CBBA63AAF}" presName="spacer" presStyleCnt="0"/>
      <dgm:spPr/>
    </dgm:pt>
    <dgm:pt modelId="{5AAEB447-4B90-4E6B-ACDA-D524F458B3A8}" type="pres">
      <dgm:prSet presAssocID="{531661B2-9C1F-4336-A14A-3C49E74BF79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21CD92C-67C4-4F81-BAC3-713F1B2FA072}" srcId="{9265CD37-69F9-41AB-A38C-7F22C1819522}" destId="{4C154A2F-0F12-47BF-A5A4-505928F41D0B}" srcOrd="0" destOrd="0" parTransId="{9D007A7F-64A9-484D-A43F-511264078BCF}" sibTransId="{CCB1AC3D-D1F2-4B94-8EE0-891EEB61AAFB}"/>
    <dgm:cxn modelId="{A8335F94-C041-48EB-A93B-E6910A0A820C}" type="presOf" srcId="{9265CD37-69F9-41AB-A38C-7F22C1819522}" destId="{0336C7FD-CF8B-44A9-8AFD-9169DC3BB26C}" srcOrd="0" destOrd="0" presId="urn:microsoft.com/office/officeart/2005/8/layout/vList2"/>
    <dgm:cxn modelId="{291C6D95-B420-4FF1-B2F0-5A121FE9B7D0}" srcId="{9265CD37-69F9-41AB-A38C-7F22C1819522}" destId="{AE3CFFFF-415A-4692-A18B-DFC08D9E5AD2}" srcOrd="2" destOrd="0" parTransId="{A7C29D8E-1524-4A8D-B23A-A4C78AB4409A}" sibTransId="{15C1526E-77BE-4B64-9BA5-8D7CBBA63AAF}"/>
    <dgm:cxn modelId="{8DDFD79D-3A26-4414-9764-23244087A218}" srcId="{9265CD37-69F9-41AB-A38C-7F22C1819522}" destId="{531661B2-9C1F-4336-A14A-3C49E74BF798}" srcOrd="3" destOrd="0" parTransId="{FDDDB7B6-3C71-43CB-B998-7F27544545B4}" sibTransId="{6B88F8AC-BA28-459B-BEF8-1ADE2F699984}"/>
    <dgm:cxn modelId="{799D2CA0-ACA7-460F-8082-120C4A538FF1}" srcId="{9265CD37-69F9-41AB-A38C-7F22C1819522}" destId="{DB07C9A6-F097-4341-8746-75AB309F8ADD}" srcOrd="1" destOrd="0" parTransId="{F95F5379-89A1-4D38-9D18-718CCB750DA5}" sibTransId="{F2302540-1001-4B6A-BC0C-7F04F5615419}"/>
    <dgm:cxn modelId="{32E88DA7-6E36-417A-949D-1E85B2888C28}" type="presOf" srcId="{AE3CFFFF-415A-4692-A18B-DFC08D9E5AD2}" destId="{65D92FA9-F757-4E64-B604-E51858AF8613}" srcOrd="0" destOrd="0" presId="urn:microsoft.com/office/officeart/2005/8/layout/vList2"/>
    <dgm:cxn modelId="{1DD6DADC-A7D8-4B38-B0C8-252691717E9B}" type="presOf" srcId="{531661B2-9C1F-4336-A14A-3C49E74BF798}" destId="{5AAEB447-4B90-4E6B-ACDA-D524F458B3A8}" srcOrd="0" destOrd="0" presId="urn:microsoft.com/office/officeart/2005/8/layout/vList2"/>
    <dgm:cxn modelId="{ACBBE4F0-57D7-4098-B405-BB707D41BD66}" type="presOf" srcId="{DB07C9A6-F097-4341-8746-75AB309F8ADD}" destId="{9847C81E-4074-401E-B500-BA067A8E7348}" srcOrd="0" destOrd="0" presId="urn:microsoft.com/office/officeart/2005/8/layout/vList2"/>
    <dgm:cxn modelId="{F3FDB6F2-7134-4509-A712-7668EF2D4D0C}" type="presOf" srcId="{4C154A2F-0F12-47BF-A5A4-505928F41D0B}" destId="{B21276D1-20DC-4433-9DA6-49BBD6E9ACA7}" srcOrd="0" destOrd="0" presId="urn:microsoft.com/office/officeart/2005/8/layout/vList2"/>
    <dgm:cxn modelId="{7F796B21-64BD-4907-AB68-31A201E49C17}" type="presParOf" srcId="{0336C7FD-CF8B-44A9-8AFD-9169DC3BB26C}" destId="{B21276D1-20DC-4433-9DA6-49BBD6E9ACA7}" srcOrd="0" destOrd="0" presId="urn:microsoft.com/office/officeart/2005/8/layout/vList2"/>
    <dgm:cxn modelId="{FDF87DB6-B838-4774-A66F-F49B5720251A}" type="presParOf" srcId="{0336C7FD-CF8B-44A9-8AFD-9169DC3BB26C}" destId="{4FD09303-3982-421A-BC40-896F24BEF67F}" srcOrd="1" destOrd="0" presId="urn:microsoft.com/office/officeart/2005/8/layout/vList2"/>
    <dgm:cxn modelId="{8A3AA531-A438-4167-9D60-9D74C9CBCD17}" type="presParOf" srcId="{0336C7FD-CF8B-44A9-8AFD-9169DC3BB26C}" destId="{9847C81E-4074-401E-B500-BA067A8E7348}" srcOrd="2" destOrd="0" presId="urn:microsoft.com/office/officeart/2005/8/layout/vList2"/>
    <dgm:cxn modelId="{DA62A59F-0441-43F6-AEBB-187D540FA3DB}" type="presParOf" srcId="{0336C7FD-CF8B-44A9-8AFD-9169DC3BB26C}" destId="{A84297CA-4374-4AA8-BFCB-893965B56638}" srcOrd="3" destOrd="0" presId="urn:microsoft.com/office/officeart/2005/8/layout/vList2"/>
    <dgm:cxn modelId="{165A3053-A23A-40E3-A78E-258C7C120482}" type="presParOf" srcId="{0336C7FD-CF8B-44A9-8AFD-9169DC3BB26C}" destId="{65D92FA9-F757-4E64-B604-E51858AF8613}" srcOrd="4" destOrd="0" presId="urn:microsoft.com/office/officeart/2005/8/layout/vList2"/>
    <dgm:cxn modelId="{EE0FDBE2-97A5-47B5-8A0C-3CA9BD8D1260}" type="presParOf" srcId="{0336C7FD-CF8B-44A9-8AFD-9169DC3BB26C}" destId="{84ACEC6B-6E36-4D98-8E31-BE7AE732001B}" srcOrd="5" destOrd="0" presId="urn:microsoft.com/office/officeart/2005/8/layout/vList2"/>
    <dgm:cxn modelId="{DBBCB052-5548-4B25-82DE-F1EA06CC244F}" type="presParOf" srcId="{0336C7FD-CF8B-44A9-8AFD-9169DC3BB26C}" destId="{5AAEB447-4B90-4E6B-ACDA-D524F458B3A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03CA5-F324-4920-A4B7-748C2746E1C4}">
      <dsp:nvSpPr>
        <dsp:cNvPr id="0" name=""/>
        <dsp:cNvSpPr/>
      </dsp:nvSpPr>
      <dsp:spPr>
        <a:xfrm>
          <a:off x="15408" y="168963"/>
          <a:ext cx="889356" cy="8893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10CAA9F-0695-4D45-89D2-2A5F4E935FBA}">
      <dsp:nvSpPr>
        <dsp:cNvPr id="0" name=""/>
        <dsp:cNvSpPr/>
      </dsp:nvSpPr>
      <dsp:spPr>
        <a:xfrm>
          <a:off x="202173" y="355728"/>
          <a:ext cx="515826" cy="5158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525C18-8E51-440B-B9AE-92F45FFDB6DF}">
      <dsp:nvSpPr>
        <dsp:cNvPr id="0" name=""/>
        <dsp:cNvSpPr/>
      </dsp:nvSpPr>
      <dsp:spPr>
        <a:xfrm>
          <a:off x="1095340" y="168963"/>
          <a:ext cx="2096339" cy="889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+mj-lt"/>
            </a:rPr>
            <a:t>Naučíme se orientovat ve světě peněz.</a:t>
          </a:r>
          <a:endParaRPr lang="en-US" sz="1500" b="1" kern="1200" dirty="0">
            <a:latin typeface="+mj-lt"/>
          </a:endParaRPr>
        </a:p>
      </dsp:txBody>
      <dsp:txXfrm>
        <a:off x="1095340" y="168963"/>
        <a:ext cx="2096339" cy="889356"/>
      </dsp:txXfrm>
    </dsp:sp>
    <dsp:sp modelId="{D44EFFF7-6FAF-44FF-AB0D-1448249F1CCE}">
      <dsp:nvSpPr>
        <dsp:cNvPr id="0" name=""/>
        <dsp:cNvSpPr/>
      </dsp:nvSpPr>
      <dsp:spPr>
        <a:xfrm>
          <a:off x="3556951" y="168963"/>
          <a:ext cx="889356" cy="8893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D42767E-3698-4143-8AEC-F854FAE64EFF}">
      <dsp:nvSpPr>
        <dsp:cNvPr id="0" name=""/>
        <dsp:cNvSpPr/>
      </dsp:nvSpPr>
      <dsp:spPr>
        <a:xfrm>
          <a:off x="3743716" y="355728"/>
          <a:ext cx="515826" cy="5158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EE67DC-FBD6-4039-A25A-E69FDB548EDB}">
      <dsp:nvSpPr>
        <dsp:cNvPr id="0" name=""/>
        <dsp:cNvSpPr/>
      </dsp:nvSpPr>
      <dsp:spPr>
        <a:xfrm>
          <a:off x="4636884" y="168963"/>
          <a:ext cx="2096339" cy="889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+mj-lt"/>
            </a:rPr>
            <a:t>Půjdeme se podívat do ČNB na největší minci.</a:t>
          </a:r>
          <a:endParaRPr lang="en-US" sz="1500" b="1" kern="1200" dirty="0">
            <a:latin typeface="+mj-lt"/>
          </a:endParaRPr>
        </a:p>
      </dsp:txBody>
      <dsp:txXfrm>
        <a:off x="4636884" y="168963"/>
        <a:ext cx="2096339" cy="889356"/>
      </dsp:txXfrm>
    </dsp:sp>
    <dsp:sp modelId="{A4018F3E-A0E5-4C4F-8D53-44F0A0402612}">
      <dsp:nvSpPr>
        <dsp:cNvPr id="0" name=""/>
        <dsp:cNvSpPr/>
      </dsp:nvSpPr>
      <dsp:spPr>
        <a:xfrm>
          <a:off x="7098494" y="168963"/>
          <a:ext cx="889356" cy="8893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BC22939-4E86-47F8-BECA-05EE80E660EF}">
      <dsp:nvSpPr>
        <dsp:cNvPr id="0" name=""/>
        <dsp:cNvSpPr/>
      </dsp:nvSpPr>
      <dsp:spPr>
        <a:xfrm>
          <a:off x="7285259" y="355728"/>
          <a:ext cx="515826" cy="5158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F60261-BB35-4232-901E-9191A5E95666}">
      <dsp:nvSpPr>
        <dsp:cNvPr id="0" name=""/>
        <dsp:cNvSpPr/>
      </dsp:nvSpPr>
      <dsp:spPr>
        <a:xfrm>
          <a:off x="8178427" y="168963"/>
          <a:ext cx="2096339" cy="889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+mj-lt"/>
            </a:rPr>
            <a:t>Zjistíme, jak nenaletět podvodníkům při nakupování na internetu.</a:t>
          </a:r>
          <a:endParaRPr lang="en-US" sz="1500" b="1" kern="1200" dirty="0">
            <a:latin typeface="+mj-lt"/>
          </a:endParaRPr>
        </a:p>
      </dsp:txBody>
      <dsp:txXfrm>
        <a:off x="8178427" y="168963"/>
        <a:ext cx="2096339" cy="889356"/>
      </dsp:txXfrm>
    </dsp:sp>
    <dsp:sp modelId="{B2025036-60B4-444D-88D8-D1FFA3153E55}">
      <dsp:nvSpPr>
        <dsp:cNvPr id="0" name=""/>
        <dsp:cNvSpPr/>
      </dsp:nvSpPr>
      <dsp:spPr>
        <a:xfrm>
          <a:off x="15408" y="1832590"/>
          <a:ext cx="889356" cy="8893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C9C2D8B-E975-4425-A64F-683880D595A8}">
      <dsp:nvSpPr>
        <dsp:cNvPr id="0" name=""/>
        <dsp:cNvSpPr/>
      </dsp:nvSpPr>
      <dsp:spPr>
        <a:xfrm>
          <a:off x="202173" y="2019355"/>
          <a:ext cx="515826" cy="5158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8764CA-B6F4-4539-A141-1686BE00659A}">
      <dsp:nvSpPr>
        <dsp:cNvPr id="0" name=""/>
        <dsp:cNvSpPr/>
      </dsp:nvSpPr>
      <dsp:spPr>
        <a:xfrm>
          <a:off x="1095340" y="1832590"/>
          <a:ext cx="2096339" cy="889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+mj-lt"/>
            </a:rPr>
            <a:t>Vytvoříme si svůj vlastní mini – rozpočet, abychom věděli, jak dobře vyjít s penězi.</a:t>
          </a:r>
          <a:endParaRPr lang="en-US" sz="1500" b="1" kern="1200" dirty="0">
            <a:latin typeface="+mj-lt"/>
          </a:endParaRPr>
        </a:p>
      </dsp:txBody>
      <dsp:txXfrm>
        <a:off x="1095340" y="1832590"/>
        <a:ext cx="2096339" cy="889356"/>
      </dsp:txXfrm>
    </dsp:sp>
    <dsp:sp modelId="{15750D35-889B-4F40-802E-7DBBCD575D3A}">
      <dsp:nvSpPr>
        <dsp:cNvPr id="0" name=""/>
        <dsp:cNvSpPr/>
      </dsp:nvSpPr>
      <dsp:spPr>
        <a:xfrm>
          <a:off x="3556951" y="1832590"/>
          <a:ext cx="889356" cy="8893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FDAA943-0E2A-413C-9A7E-8B2DFEC6A992}">
      <dsp:nvSpPr>
        <dsp:cNvPr id="0" name=""/>
        <dsp:cNvSpPr/>
      </dsp:nvSpPr>
      <dsp:spPr>
        <a:xfrm>
          <a:off x="3743716" y="2019355"/>
          <a:ext cx="515826" cy="5158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2F9596-4DFB-4F53-9A97-77A822D14279}">
      <dsp:nvSpPr>
        <dsp:cNvPr id="0" name=""/>
        <dsp:cNvSpPr/>
      </dsp:nvSpPr>
      <dsp:spPr>
        <a:xfrm>
          <a:off x="4636884" y="1832590"/>
          <a:ext cx="2096339" cy="889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+mj-lt"/>
            </a:rPr>
            <a:t>Povíme si, na co si dát pozor při první brigádě.</a:t>
          </a:r>
          <a:endParaRPr lang="en-US" sz="1500" b="1" kern="1200" dirty="0">
            <a:latin typeface="+mj-lt"/>
          </a:endParaRPr>
        </a:p>
      </dsp:txBody>
      <dsp:txXfrm>
        <a:off x="4636884" y="1832590"/>
        <a:ext cx="2096339" cy="889356"/>
      </dsp:txXfrm>
    </dsp:sp>
    <dsp:sp modelId="{0E2ACEA6-1162-41E1-864D-66C645741C4E}">
      <dsp:nvSpPr>
        <dsp:cNvPr id="0" name=""/>
        <dsp:cNvSpPr/>
      </dsp:nvSpPr>
      <dsp:spPr>
        <a:xfrm>
          <a:off x="7098494" y="1832590"/>
          <a:ext cx="889356" cy="8893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6CACC06-095A-49DF-B2E8-DD0AD02F1AF7}">
      <dsp:nvSpPr>
        <dsp:cNvPr id="0" name=""/>
        <dsp:cNvSpPr/>
      </dsp:nvSpPr>
      <dsp:spPr>
        <a:xfrm>
          <a:off x="7285259" y="2019355"/>
          <a:ext cx="515826" cy="51582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6CC033-F783-4136-8179-3A48AC3D3A19}">
      <dsp:nvSpPr>
        <dsp:cNvPr id="0" name=""/>
        <dsp:cNvSpPr/>
      </dsp:nvSpPr>
      <dsp:spPr>
        <a:xfrm>
          <a:off x="8178427" y="1832590"/>
          <a:ext cx="2096339" cy="889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+mj-lt"/>
            </a:rPr>
            <a:t>Pořádně prodiskutujeme, kdy je ještě dobré si vzít půjčku a kdy ne.</a:t>
          </a:r>
          <a:endParaRPr lang="en-US" sz="1500" b="1" kern="1200" dirty="0">
            <a:latin typeface="+mj-lt"/>
          </a:endParaRPr>
        </a:p>
      </dsp:txBody>
      <dsp:txXfrm>
        <a:off x="8178427" y="1832590"/>
        <a:ext cx="2096339" cy="889356"/>
      </dsp:txXfrm>
    </dsp:sp>
    <dsp:sp modelId="{978F72C8-AE6A-45F7-9DEB-9787E3869CEE}">
      <dsp:nvSpPr>
        <dsp:cNvPr id="0" name=""/>
        <dsp:cNvSpPr/>
      </dsp:nvSpPr>
      <dsp:spPr>
        <a:xfrm>
          <a:off x="15408" y="3496218"/>
          <a:ext cx="889356" cy="8893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747DDC5-6243-4582-8FFE-8D45547EEC3F}">
      <dsp:nvSpPr>
        <dsp:cNvPr id="0" name=""/>
        <dsp:cNvSpPr/>
      </dsp:nvSpPr>
      <dsp:spPr>
        <a:xfrm>
          <a:off x="202173" y="3682983"/>
          <a:ext cx="515826" cy="51582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47E17D-5C05-4120-B0DA-E53C110AB6FF}">
      <dsp:nvSpPr>
        <dsp:cNvPr id="0" name=""/>
        <dsp:cNvSpPr/>
      </dsp:nvSpPr>
      <dsp:spPr>
        <a:xfrm>
          <a:off x="1095340" y="3496218"/>
          <a:ext cx="2096339" cy="889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+mj-lt"/>
            </a:rPr>
            <a:t>Vše hravou a projektovou formou.</a:t>
          </a:r>
          <a:endParaRPr lang="en-US" sz="1500" b="1" kern="1200" dirty="0">
            <a:latin typeface="+mj-lt"/>
          </a:endParaRPr>
        </a:p>
      </dsp:txBody>
      <dsp:txXfrm>
        <a:off x="1095340" y="3496218"/>
        <a:ext cx="2096339" cy="889356"/>
      </dsp:txXfrm>
    </dsp:sp>
    <dsp:sp modelId="{8E1A34F4-67FC-4ACC-88DF-0041F6375263}">
      <dsp:nvSpPr>
        <dsp:cNvPr id="0" name=""/>
        <dsp:cNvSpPr/>
      </dsp:nvSpPr>
      <dsp:spPr>
        <a:xfrm>
          <a:off x="3556951" y="3496218"/>
          <a:ext cx="889356" cy="8893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4E87332-1033-403E-94EC-D7354FD0D51A}">
      <dsp:nvSpPr>
        <dsp:cNvPr id="0" name=""/>
        <dsp:cNvSpPr/>
      </dsp:nvSpPr>
      <dsp:spPr>
        <a:xfrm>
          <a:off x="3743716" y="3682983"/>
          <a:ext cx="515826" cy="51582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1D2802-7C03-4F92-8DDB-F1B375F99E1C}">
      <dsp:nvSpPr>
        <dsp:cNvPr id="0" name=""/>
        <dsp:cNvSpPr/>
      </dsp:nvSpPr>
      <dsp:spPr>
        <a:xfrm>
          <a:off x="4636884" y="3496218"/>
          <a:ext cx="2096339" cy="889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>
              <a:latin typeface="+mj-lt"/>
            </a:rPr>
            <a:t>Získáte znalosti a dovednosti, které využijete po celý život.</a:t>
          </a:r>
          <a:endParaRPr lang="en-US" sz="1500" b="1" kern="1200" dirty="0">
            <a:latin typeface="+mj-lt"/>
          </a:endParaRPr>
        </a:p>
      </dsp:txBody>
      <dsp:txXfrm>
        <a:off x="4636884" y="3496218"/>
        <a:ext cx="2096339" cy="889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3BB60-81A7-4F7C-AD04-9DE681688ED0}">
      <dsp:nvSpPr>
        <dsp:cNvPr id="0" name=""/>
        <dsp:cNvSpPr/>
      </dsp:nvSpPr>
      <dsp:spPr>
        <a:xfrm>
          <a:off x="0" y="59714"/>
          <a:ext cx="4663440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kern="1200">
              <a:ln>
                <a:solidFill>
                  <a:schemeClr val="accent1">
                    <a:lumMod val="75000"/>
                  </a:schemeClr>
                </a:solidFill>
              </a:ln>
              <a:latin typeface="+mj-lt"/>
            </a:rPr>
            <a:t>Jak vznikly?</a:t>
          </a:r>
          <a:endParaRPr lang="en-GB" sz="1800" kern="1200">
            <a:ln>
              <a:solidFill>
                <a:schemeClr val="accent1">
                  <a:lumMod val="75000"/>
                </a:schemeClr>
              </a:solidFill>
            </a:ln>
            <a:latin typeface="+mj-lt"/>
          </a:endParaRPr>
        </a:p>
      </dsp:txBody>
      <dsp:txXfrm>
        <a:off x="33412" y="93126"/>
        <a:ext cx="4596616" cy="617626"/>
      </dsp:txXfrm>
    </dsp:sp>
    <dsp:sp modelId="{0271FCAD-1DBB-42FA-BFF8-B874754FBD57}">
      <dsp:nvSpPr>
        <dsp:cNvPr id="0" name=""/>
        <dsp:cNvSpPr/>
      </dsp:nvSpPr>
      <dsp:spPr>
        <a:xfrm>
          <a:off x="0" y="796004"/>
          <a:ext cx="4663440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kern="1200" dirty="0">
              <a:ln>
                <a:solidFill>
                  <a:schemeClr val="accent1">
                    <a:lumMod val="75000"/>
                  </a:schemeClr>
                </a:solidFill>
              </a:ln>
              <a:latin typeface="+mj-lt"/>
            </a:rPr>
            <a:t>Čím vším se dá dnes platit?</a:t>
          </a:r>
          <a:endParaRPr lang="en-GB" sz="1800" kern="1200" dirty="0">
            <a:ln>
              <a:solidFill>
                <a:schemeClr val="accent1">
                  <a:lumMod val="75000"/>
                </a:schemeClr>
              </a:solidFill>
            </a:ln>
            <a:latin typeface="+mj-lt"/>
          </a:endParaRPr>
        </a:p>
      </dsp:txBody>
      <dsp:txXfrm>
        <a:off x="33412" y="829416"/>
        <a:ext cx="4596616" cy="617626"/>
      </dsp:txXfrm>
    </dsp:sp>
    <dsp:sp modelId="{43BE11E0-22E3-4618-8C82-7EACAA8643D2}">
      <dsp:nvSpPr>
        <dsp:cNvPr id="0" name=""/>
        <dsp:cNvSpPr/>
      </dsp:nvSpPr>
      <dsp:spPr>
        <a:xfrm>
          <a:off x="0" y="1532295"/>
          <a:ext cx="4663440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kern="1200">
              <a:ln>
                <a:solidFill>
                  <a:schemeClr val="accent1">
                    <a:lumMod val="75000"/>
                  </a:schemeClr>
                </a:solidFill>
              </a:ln>
              <a:latin typeface="+mj-lt"/>
            </a:rPr>
            <a:t>Na co si dát pozor při placení v zahraničí?</a:t>
          </a:r>
          <a:endParaRPr lang="en-GB" sz="1800" kern="1200">
            <a:ln>
              <a:solidFill>
                <a:schemeClr val="accent1">
                  <a:lumMod val="75000"/>
                </a:schemeClr>
              </a:solidFill>
            </a:ln>
            <a:latin typeface="+mj-lt"/>
          </a:endParaRPr>
        </a:p>
      </dsp:txBody>
      <dsp:txXfrm>
        <a:off x="33412" y="1565707"/>
        <a:ext cx="4596616" cy="617626"/>
      </dsp:txXfrm>
    </dsp:sp>
    <dsp:sp modelId="{E17032C7-EE58-4D3F-89A6-14659612BFDF}">
      <dsp:nvSpPr>
        <dsp:cNvPr id="0" name=""/>
        <dsp:cNvSpPr/>
      </dsp:nvSpPr>
      <dsp:spPr>
        <a:xfrm>
          <a:off x="0" y="2268585"/>
          <a:ext cx="4663440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kern="1200">
              <a:ln>
                <a:solidFill>
                  <a:schemeClr val="accent1">
                    <a:lumMod val="75000"/>
                  </a:schemeClr>
                </a:solidFill>
              </a:ln>
              <a:latin typeface="+mj-lt"/>
            </a:rPr>
            <a:t>Ztratím platební kartu/mobil s platební kartou a co teď?</a:t>
          </a:r>
          <a:endParaRPr lang="en-GB" sz="1800" kern="1200">
            <a:ln>
              <a:solidFill>
                <a:schemeClr val="accent1">
                  <a:lumMod val="75000"/>
                </a:schemeClr>
              </a:solidFill>
            </a:ln>
            <a:latin typeface="+mj-lt"/>
          </a:endParaRPr>
        </a:p>
      </dsp:txBody>
      <dsp:txXfrm>
        <a:off x="33412" y="2301997"/>
        <a:ext cx="4596616" cy="617626"/>
      </dsp:txXfrm>
    </dsp:sp>
    <dsp:sp modelId="{63F8FAC9-7F29-449E-AF87-44B54A40E03B}">
      <dsp:nvSpPr>
        <dsp:cNvPr id="0" name=""/>
        <dsp:cNvSpPr/>
      </dsp:nvSpPr>
      <dsp:spPr>
        <a:xfrm>
          <a:off x="0" y="3004875"/>
          <a:ext cx="4663440" cy="6844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0" kern="1200">
              <a:ln>
                <a:solidFill>
                  <a:schemeClr val="accent1">
                    <a:lumMod val="75000"/>
                  </a:schemeClr>
                </a:solidFill>
              </a:ln>
              <a:latin typeface="+mj-lt"/>
            </a:rPr>
            <a:t>Exkurze do České národní banky</a:t>
          </a:r>
          <a:endParaRPr lang="en-GB" sz="1800" kern="1200">
            <a:ln>
              <a:solidFill>
                <a:schemeClr val="accent1">
                  <a:lumMod val="75000"/>
                </a:schemeClr>
              </a:solidFill>
            </a:ln>
            <a:latin typeface="+mj-lt"/>
          </a:endParaRPr>
        </a:p>
      </dsp:txBody>
      <dsp:txXfrm>
        <a:off x="33412" y="3038287"/>
        <a:ext cx="4596616" cy="617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651DB-FF1C-43D0-AD7D-6CD24765D0EC}">
      <dsp:nvSpPr>
        <dsp:cNvPr id="0" name=""/>
        <dsp:cNvSpPr/>
      </dsp:nvSpPr>
      <dsp:spPr>
        <a:xfrm>
          <a:off x="2742" y="713581"/>
          <a:ext cx="3234447" cy="27723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3D163-700F-4D4F-8592-C345C4F1265E}">
      <dsp:nvSpPr>
        <dsp:cNvPr id="0" name=""/>
        <dsp:cNvSpPr/>
      </dsp:nvSpPr>
      <dsp:spPr>
        <a:xfrm>
          <a:off x="2742" y="2654194"/>
          <a:ext cx="3234447" cy="66535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j-lt"/>
            </a:rPr>
            <a:t>Off-line</a:t>
          </a:r>
          <a:endParaRPr lang="en-GB" sz="3600" kern="1200" dirty="0">
            <a:latin typeface="+mj-lt"/>
          </a:endParaRPr>
        </a:p>
      </dsp:txBody>
      <dsp:txXfrm>
        <a:off x="2742" y="2654194"/>
        <a:ext cx="3234447" cy="665353"/>
      </dsp:txXfrm>
    </dsp:sp>
    <dsp:sp modelId="{1E0D8A0E-4F98-4276-A626-0A68D0C6F0D6}">
      <dsp:nvSpPr>
        <dsp:cNvPr id="0" name=""/>
        <dsp:cNvSpPr/>
      </dsp:nvSpPr>
      <dsp:spPr>
        <a:xfrm>
          <a:off x="3567094" y="713581"/>
          <a:ext cx="3234447" cy="27723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7000" b="-3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F15CD-21E2-4373-9112-1D177C1A51BF}">
      <dsp:nvSpPr>
        <dsp:cNvPr id="0" name=""/>
        <dsp:cNvSpPr/>
      </dsp:nvSpPr>
      <dsp:spPr>
        <a:xfrm>
          <a:off x="3567094" y="2654194"/>
          <a:ext cx="3234447" cy="66535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j-lt"/>
            </a:rPr>
            <a:t>Online</a:t>
          </a:r>
          <a:endParaRPr lang="en-GB" sz="3600" kern="1200" dirty="0">
            <a:latin typeface="+mj-lt"/>
          </a:endParaRPr>
        </a:p>
      </dsp:txBody>
      <dsp:txXfrm>
        <a:off x="3567094" y="2654194"/>
        <a:ext cx="3234447" cy="6653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276D1-20DC-4433-9DA6-49BBD6E9ACA7}">
      <dsp:nvSpPr>
        <dsp:cNvPr id="0" name=""/>
        <dsp:cNvSpPr/>
      </dsp:nvSpPr>
      <dsp:spPr>
        <a:xfrm>
          <a:off x="0" y="32652"/>
          <a:ext cx="4663440" cy="733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i="0" kern="1200" dirty="0">
              <a:latin typeface="+mj-lt"/>
            </a:rPr>
            <a:t>Žák rozumí funkci peněz a základům hospodaření s nimi.</a:t>
          </a:r>
          <a:endParaRPr lang="en-GB" sz="1900" kern="1200" dirty="0">
            <a:latin typeface="+mj-lt"/>
          </a:endParaRPr>
        </a:p>
      </dsp:txBody>
      <dsp:txXfrm>
        <a:off x="35811" y="68463"/>
        <a:ext cx="4591818" cy="661968"/>
      </dsp:txXfrm>
    </dsp:sp>
    <dsp:sp modelId="{9847C81E-4074-401E-B500-BA067A8E7348}">
      <dsp:nvSpPr>
        <dsp:cNvPr id="0" name=""/>
        <dsp:cNvSpPr/>
      </dsp:nvSpPr>
      <dsp:spPr>
        <a:xfrm>
          <a:off x="0" y="820962"/>
          <a:ext cx="4663440" cy="733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i="0" kern="1200">
              <a:latin typeface="+mj-lt"/>
            </a:rPr>
            <a:t>Žák se orientuje v bezpečném nakupování na internetu i mimo něj.</a:t>
          </a:r>
          <a:endParaRPr lang="en-GB" sz="1900" kern="1200">
            <a:latin typeface="+mj-lt"/>
          </a:endParaRPr>
        </a:p>
      </dsp:txBody>
      <dsp:txXfrm>
        <a:off x="35811" y="856773"/>
        <a:ext cx="4591818" cy="661968"/>
      </dsp:txXfrm>
    </dsp:sp>
    <dsp:sp modelId="{65D92FA9-F757-4E64-B604-E51858AF8613}">
      <dsp:nvSpPr>
        <dsp:cNvPr id="0" name=""/>
        <dsp:cNvSpPr/>
      </dsp:nvSpPr>
      <dsp:spPr>
        <a:xfrm>
          <a:off x="0" y="1609272"/>
          <a:ext cx="4663440" cy="733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i="0" kern="1200">
              <a:latin typeface="+mj-lt"/>
            </a:rPr>
            <a:t>Žák chápe princip půjček a umí pojmenovat rizika zadlužení.</a:t>
          </a:r>
          <a:endParaRPr lang="en-GB" sz="1900" kern="1200">
            <a:latin typeface="+mj-lt"/>
          </a:endParaRPr>
        </a:p>
      </dsp:txBody>
      <dsp:txXfrm>
        <a:off x="35811" y="1645083"/>
        <a:ext cx="4591818" cy="661968"/>
      </dsp:txXfrm>
    </dsp:sp>
    <dsp:sp modelId="{5AAEB447-4B90-4E6B-ACDA-D524F458B3A8}">
      <dsp:nvSpPr>
        <dsp:cNvPr id="0" name=""/>
        <dsp:cNvSpPr/>
      </dsp:nvSpPr>
      <dsp:spPr>
        <a:xfrm>
          <a:off x="0" y="2397582"/>
          <a:ext cx="4663440" cy="733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i="0" kern="1200">
              <a:latin typeface="+mj-lt"/>
            </a:rPr>
            <a:t>Žák zná základní pravidla pro bezpečný průběh první brigády.</a:t>
          </a:r>
          <a:endParaRPr lang="en-GB" sz="1900" kern="1200">
            <a:latin typeface="+mj-lt"/>
          </a:endParaRPr>
        </a:p>
      </dsp:txBody>
      <dsp:txXfrm>
        <a:off x="35811" y="2433393"/>
        <a:ext cx="4591818" cy="661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43E978-523C-4533-8BC1-3E15517B0CAD}" type="datetime1">
              <a:rPr lang="cs-CZ" smtClean="0"/>
              <a:t>04.05.2026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4C72AE4-F412-4D0F-98D9-8DF7EF13BAD4}" type="datetime1">
              <a:rPr lang="cs-CZ" smtClean="0"/>
              <a:t>04.05.2026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192731">
            <a:off x="9721197" y="-2461595"/>
            <a:ext cx="5447533" cy="4664901"/>
          </a:xfrm>
          <a:custGeom>
            <a:avLst/>
            <a:gdLst/>
            <a:ahLst/>
            <a:cxnLst/>
            <a:rect l="l" t="t" r="r" b="b"/>
            <a:pathLst>
              <a:path w="6028" h="5162" extrusionOk="0">
                <a:moveTo>
                  <a:pt x="4939" y="4691"/>
                </a:moveTo>
                <a:cubicBezTo>
                  <a:pt x="5966" y="4030"/>
                  <a:pt x="6548" y="2272"/>
                  <a:pt x="5389" y="1631"/>
                </a:cubicBezTo>
                <a:cubicBezTo>
                  <a:pt x="5180" y="1516"/>
                  <a:pt x="5001" y="1421"/>
                  <a:pt x="4872" y="1357"/>
                </a:cubicBezTo>
                <a:cubicBezTo>
                  <a:pt x="4186" y="1019"/>
                  <a:pt x="3907" y="1012"/>
                  <a:pt x="3390" y="448"/>
                </a:cubicBezTo>
                <a:cubicBezTo>
                  <a:pt x="2530" y="-490"/>
                  <a:pt x="996" y="197"/>
                  <a:pt x="828" y="1110"/>
                </a:cubicBezTo>
                <a:cubicBezTo>
                  <a:pt x="592" y="2395"/>
                  <a:pt x="523" y="2178"/>
                  <a:pt x="147" y="2664"/>
                </a:cubicBezTo>
                <a:cubicBezTo>
                  <a:pt x="-85" y="2963"/>
                  <a:pt x="-139" y="3872"/>
                  <a:pt x="728" y="4447"/>
                </a:cubicBezTo>
                <a:cubicBezTo>
                  <a:pt x="1652" y="5058"/>
                  <a:pt x="3569" y="5571"/>
                  <a:pt x="4939" y="469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>
            <a:off x="11509349" y="5750620"/>
            <a:ext cx="417992" cy="776064"/>
            <a:chOff x="4372200" y="1982880"/>
            <a:chExt cx="208440" cy="387000"/>
          </a:xfrm>
        </p:grpSpPr>
        <p:sp>
          <p:nvSpPr>
            <p:cNvPr id="11" name="Google Shape;11;p2"/>
            <p:cNvSpPr/>
            <p:nvPr/>
          </p:nvSpPr>
          <p:spPr>
            <a:xfrm>
              <a:off x="4372200" y="231228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74360" y="214740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5" y="100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76160" y="198288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57" y="0"/>
                  </a:moveTo>
                  <a:lnTo>
                    <a:pt x="56" y="56"/>
                  </a:lnTo>
                  <a:lnTo>
                    <a:pt x="0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8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5" y="57"/>
                  </a:lnTo>
                  <a:lnTo>
                    <a:pt x="100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20880" y="23137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7"/>
                  </a:lnTo>
                  <a:lnTo>
                    <a:pt x="1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6"/>
                  </a:lnTo>
                  <a:lnTo>
                    <a:pt x="99" y="100"/>
                  </a:lnTo>
                  <a:lnTo>
                    <a:pt x="155" y="101"/>
                  </a:lnTo>
                  <a:lnTo>
                    <a:pt x="155" y="57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522680" y="214920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100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524840" y="19843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4" y="101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99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-2068464" y="-1555883"/>
            <a:ext cx="4319971" cy="3812557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18;p2"/>
          <p:cNvGrpSpPr/>
          <p:nvPr/>
        </p:nvGrpSpPr>
        <p:grpSpPr>
          <a:xfrm>
            <a:off x="181862" y="388122"/>
            <a:ext cx="503201" cy="543833"/>
            <a:chOff x="5653331" y="1553909"/>
            <a:chExt cx="161000" cy="173993"/>
          </a:xfrm>
        </p:grpSpPr>
        <p:sp>
          <p:nvSpPr>
            <p:cNvPr id="19" name="Google Shape;19;p2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-775323" y="5563692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950967" y="1748833"/>
            <a:ext cx="5376000" cy="26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950967" y="4474767"/>
            <a:ext cx="53800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3251477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/>
          <p:nvPr/>
        </p:nvSpPr>
        <p:spPr>
          <a:xfrm rot="-2232512">
            <a:off x="602514" y="4809791"/>
            <a:ext cx="3902777" cy="3306500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1"/>
          <p:cNvSpPr/>
          <p:nvPr/>
        </p:nvSpPr>
        <p:spPr>
          <a:xfrm rot="6650760">
            <a:off x="7883989" y="-2119142"/>
            <a:ext cx="4706152" cy="4030015"/>
          </a:xfrm>
          <a:custGeom>
            <a:avLst/>
            <a:gdLst/>
            <a:ahLst/>
            <a:cxnLst/>
            <a:rect l="l" t="t" r="r" b="b"/>
            <a:pathLst>
              <a:path w="6028" h="5162" extrusionOk="0">
                <a:moveTo>
                  <a:pt x="4939" y="4691"/>
                </a:moveTo>
                <a:cubicBezTo>
                  <a:pt x="5966" y="4030"/>
                  <a:pt x="6548" y="2272"/>
                  <a:pt x="5389" y="1631"/>
                </a:cubicBezTo>
                <a:cubicBezTo>
                  <a:pt x="5180" y="1516"/>
                  <a:pt x="5001" y="1421"/>
                  <a:pt x="4872" y="1357"/>
                </a:cubicBezTo>
                <a:cubicBezTo>
                  <a:pt x="4186" y="1019"/>
                  <a:pt x="3907" y="1012"/>
                  <a:pt x="3390" y="448"/>
                </a:cubicBezTo>
                <a:cubicBezTo>
                  <a:pt x="2530" y="-490"/>
                  <a:pt x="996" y="197"/>
                  <a:pt x="828" y="1110"/>
                </a:cubicBezTo>
                <a:cubicBezTo>
                  <a:pt x="592" y="2395"/>
                  <a:pt x="523" y="2178"/>
                  <a:pt x="147" y="2664"/>
                </a:cubicBezTo>
                <a:cubicBezTo>
                  <a:pt x="-85" y="2963"/>
                  <a:pt x="-139" y="3872"/>
                  <a:pt x="728" y="4447"/>
                </a:cubicBezTo>
                <a:cubicBezTo>
                  <a:pt x="1652" y="5058"/>
                  <a:pt x="3569" y="5571"/>
                  <a:pt x="4939" y="469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" name="Google Shape;103;p11"/>
          <p:cNvGrpSpPr/>
          <p:nvPr/>
        </p:nvGrpSpPr>
        <p:grpSpPr>
          <a:xfrm>
            <a:off x="3741603" y="6138665"/>
            <a:ext cx="1375319" cy="1133915"/>
            <a:chOff x="6633119" y="2261832"/>
            <a:chExt cx="367470" cy="302980"/>
          </a:xfrm>
        </p:grpSpPr>
        <p:grpSp>
          <p:nvGrpSpPr>
            <p:cNvPr id="104" name="Google Shape;104;p11"/>
            <p:cNvGrpSpPr/>
            <p:nvPr/>
          </p:nvGrpSpPr>
          <p:grpSpPr>
            <a:xfrm>
              <a:off x="6656318" y="2442321"/>
              <a:ext cx="333136" cy="122491"/>
              <a:chOff x="6656318" y="2518521"/>
              <a:chExt cx="333136" cy="122491"/>
            </a:xfrm>
          </p:grpSpPr>
          <p:sp>
            <p:nvSpPr>
              <p:cNvPr id="105" name="Google Shape;105;p11"/>
              <p:cNvSpPr/>
              <p:nvPr/>
            </p:nvSpPr>
            <p:spPr>
              <a:xfrm>
                <a:off x="6656318" y="2530120"/>
                <a:ext cx="333136" cy="1108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39" extrusionOk="0">
                    <a:moveTo>
                      <a:pt x="700" y="54"/>
                    </a:moveTo>
                    <a:cubicBezTo>
                      <a:pt x="652" y="23"/>
                      <a:pt x="518" y="0"/>
                      <a:pt x="359" y="0"/>
                    </a:cubicBezTo>
                    <a:cubicBezTo>
                      <a:pt x="201" y="0"/>
                      <a:pt x="67" y="22"/>
                      <a:pt x="19" y="53"/>
                    </a:cubicBezTo>
                    <a:lnTo>
                      <a:pt x="0" y="53"/>
                    </a:lnTo>
                    <a:lnTo>
                      <a:pt x="0" y="160"/>
                    </a:lnTo>
                    <a:cubicBezTo>
                      <a:pt x="0" y="203"/>
                      <a:pt x="161" y="239"/>
                      <a:pt x="359" y="239"/>
                    </a:cubicBezTo>
                    <a:cubicBezTo>
                      <a:pt x="558" y="239"/>
                      <a:pt x="718" y="204"/>
                      <a:pt x="718" y="161"/>
                    </a:cubicBezTo>
                    <a:lnTo>
                      <a:pt x="718" y="54"/>
                    </a:lnTo>
                    <a:lnTo>
                      <a:pt x="700" y="5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025" rIns="90000" bIns="41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11"/>
              <p:cNvSpPr/>
              <p:nvPr/>
            </p:nvSpPr>
            <p:spPr>
              <a:xfrm>
                <a:off x="6687868" y="2576055"/>
                <a:ext cx="39438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" extrusionOk="0">
                    <a:moveTo>
                      <a:pt x="0" y="0"/>
                    </a:moveTo>
                    <a:lnTo>
                      <a:pt x="0" y="107"/>
                    </a:lnTo>
                    <a:cubicBezTo>
                      <a:pt x="23" y="114"/>
                      <a:pt x="52" y="120"/>
                      <a:pt x="85" y="125"/>
                    </a:cubicBezTo>
                    <a:lnTo>
                      <a:pt x="85" y="19"/>
                    </a:lnTo>
                    <a:cubicBezTo>
                      <a:pt x="52" y="13"/>
                      <a:pt x="23" y="7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11"/>
              <p:cNvSpPr/>
              <p:nvPr/>
            </p:nvSpPr>
            <p:spPr>
              <a:xfrm>
                <a:off x="6903618" y="2578375"/>
                <a:ext cx="48254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6" extrusionOk="0">
                    <a:moveTo>
                      <a:pt x="0" y="19"/>
                    </a:moveTo>
                    <a:lnTo>
                      <a:pt x="0" y="126"/>
                    </a:lnTo>
                    <a:cubicBezTo>
                      <a:pt x="40" y="121"/>
                      <a:pt x="75" y="115"/>
                      <a:pt x="104" y="107"/>
                    </a:cubicBezTo>
                    <a:lnTo>
                      <a:pt x="104" y="0"/>
                    </a:lnTo>
                    <a:cubicBezTo>
                      <a:pt x="75" y="7"/>
                      <a:pt x="40" y="14"/>
                      <a:pt x="0" y="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1"/>
              <p:cNvSpPr/>
              <p:nvPr/>
            </p:nvSpPr>
            <p:spPr>
              <a:xfrm>
                <a:off x="6656318" y="2518521"/>
                <a:ext cx="333136" cy="7284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57" extrusionOk="0">
                    <a:moveTo>
                      <a:pt x="718" y="79"/>
                    </a:moveTo>
                    <a:cubicBezTo>
                      <a:pt x="718" y="123"/>
                      <a:pt x="558" y="157"/>
                      <a:pt x="359" y="157"/>
                    </a:cubicBezTo>
                    <a:cubicBezTo>
                      <a:pt x="161" y="156"/>
                      <a:pt x="0" y="121"/>
                      <a:pt x="0" y="78"/>
                    </a:cubicBezTo>
                    <a:cubicBezTo>
                      <a:pt x="0" y="34"/>
                      <a:pt x="162" y="0"/>
                      <a:pt x="360" y="0"/>
                    </a:cubicBezTo>
                    <a:cubicBezTo>
                      <a:pt x="558" y="0"/>
                      <a:pt x="719" y="35"/>
                      <a:pt x="718" y="7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500" rIns="90000" bIns="11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1"/>
              <p:cNvSpPr/>
              <p:nvPr/>
            </p:nvSpPr>
            <p:spPr>
              <a:xfrm>
                <a:off x="6761177" y="2555175"/>
                <a:ext cx="190695" cy="2459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3" extrusionOk="0">
                    <a:moveTo>
                      <a:pt x="411" y="0"/>
                    </a:moveTo>
                    <a:cubicBezTo>
                      <a:pt x="411" y="30"/>
                      <a:pt x="287" y="54"/>
                      <a:pt x="133" y="53"/>
                    </a:cubicBezTo>
                    <a:cubicBezTo>
                      <a:pt x="85" y="53"/>
                      <a:pt x="40" y="51"/>
                      <a:pt x="0" y="46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>
                <a:off x="6687868" y="2576055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1"/>
              <p:cNvSpPr/>
              <p:nvPr/>
            </p:nvSpPr>
            <p:spPr>
              <a:xfrm>
                <a:off x="6880883" y="2589046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112;p11"/>
            <p:cNvGrpSpPr/>
            <p:nvPr/>
          </p:nvGrpSpPr>
          <p:grpSpPr>
            <a:xfrm>
              <a:off x="6633119" y="2386179"/>
              <a:ext cx="333600" cy="122491"/>
              <a:chOff x="6633119" y="2386179"/>
              <a:chExt cx="333600" cy="122491"/>
            </a:xfrm>
          </p:grpSpPr>
          <p:sp>
            <p:nvSpPr>
              <p:cNvPr id="113" name="Google Shape;113;p11"/>
              <p:cNvSpPr/>
              <p:nvPr/>
            </p:nvSpPr>
            <p:spPr>
              <a:xfrm>
                <a:off x="6694364" y="2453920"/>
                <a:ext cx="226885" cy="3247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0" extrusionOk="0">
                    <a:moveTo>
                      <a:pt x="489" y="19"/>
                    </a:moveTo>
                    <a:cubicBezTo>
                      <a:pt x="438" y="7"/>
                      <a:pt x="362" y="0"/>
                      <a:pt x="277" y="0"/>
                    </a:cubicBezTo>
                    <a:cubicBezTo>
                      <a:pt x="124" y="0"/>
                      <a:pt x="0" y="24"/>
                      <a:pt x="0" y="53"/>
                    </a:cubicBezTo>
                    <a:cubicBezTo>
                      <a:pt x="0" y="59"/>
                      <a:pt x="5" y="65"/>
                      <a:pt x="14" y="70"/>
                    </a:cubicBezTo>
                    <a:lnTo>
                      <a:pt x="489" y="1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2737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11"/>
              <p:cNvSpPr/>
              <p:nvPr/>
            </p:nvSpPr>
            <p:spPr>
              <a:xfrm>
                <a:off x="6633119" y="2397779"/>
                <a:ext cx="333600" cy="11089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239" extrusionOk="0">
                    <a:moveTo>
                      <a:pt x="700" y="54"/>
                    </a:moveTo>
                    <a:cubicBezTo>
                      <a:pt x="652" y="23"/>
                      <a:pt x="518" y="0"/>
                      <a:pt x="360" y="0"/>
                    </a:cubicBezTo>
                    <a:cubicBezTo>
                      <a:pt x="201" y="0"/>
                      <a:pt x="67" y="22"/>
                      <a:pt x="19" y="53"/>
                    </a:cubicBezTo>
                    <a:lnTo>
                      <a:pt x="0" y="52"/>
                    </a:lnTo>
                    <a:lnTo>
                      <a:pt x="0" y="160"/>
                    </a:lnTo>
                    <a:cubicBezTo>
                      <a:pt x="0" y="203"/>
                      <a:pt x="161" y="239"/>
                      <a:pt x="359" y="239"/>
                    </a:cubicBezTo>
                    <a:cubicBezTo>
                      <a:pt x="557" y="239"/>
                      <a:pt x="718" y="204"/>
                      <a:pt x="718" y="161"/>
                    </a:cubicBezTo>
                    <a:lnTo>
                      <a:pt x="719" y="54"/>
                    </a:lnTo>
                    <a:lnTo>
                      <a:pt x="700" y="5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025" rIns="90000" bIns="41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1"/>
              <p:cNvSpPr/>
              <p:nvPr/>
            </p:nvSpPr>
            <p:spPr>
              <a:xfrm>
                <a:off x="6664205" y="2443713"/>
                <a:ext cx="39902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25" extrusionOk="0">
                    <a:moveTo>
                      <a:pt x="1" y="0"/>
                    </a:moveTo>
                    <a:lnTo>
                      <a:pt x="0" y="106"/>
                    </a:lnTo>
                    <a:cubicBezTo>
                      <a:pt x="24" y="114"/>
                      <a:pt x="53" y="120"/>
                      <a:pt x="86" y="125"/>
                    </a:cubicBezTo>
                    <a:lnTo>
                      <a:pt x="86" y="18"/>
                    </a:lnTo>
                    <a:cubicBezTo>
                      <a:pt x="53" y="13"/>
                      <a:pt x="24" y="7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11"/>
              <p:cNvSpPr/>
              <p:nvPr/>
            </p:nvSpPr>
            <p:spPr>
              <a:xfrm>
                <a:off x="6879955" y="2446033"/>
                <a:ext cx="48718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25" extrusionOk="0">
                    <a:moveTo>
                      <a:pt x="0" y="19"/>
                    </a:moveTo>
                    <a:lnTo>
                      <a:pt x="0" y="125"/>
                    </a:lnTo>
                    <a:cubicBezTo>
                      <a:pt x="40" y="121"/>
                      <a:pt x="76" y="114"/>
                      <a:pt x="105" y="106"/>
                    </a:cubicBezTo>
                    <a:lnTo>
                      <a:pt x="105" y="0"/>
                    </a:lnTo>
                    <a:cubicBezTo>
                      <a:pt x="76" y="7"/>
                      <a:pt x="40" y="14"/>
                      <a:pt x="0" y="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1"/>
              <p:cNvSpPr/>
              <p:nvPr/>
            </p:nvSpPr>
            <p:spPr>
              <a:xfrm>
                <a:off x="6633119" y="2386179"/>
                <a:ext cx="333600" cy="7284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57" extrusionOk="0">
                    <a:moveTo>
                      <a:pt x="719" y="79"/>
                    </a:moveTo>
                    <a:cubicBezTo>
                      <a:pt x="718" y="123"/>
                      <a:pt x="557" y="157"/>
                      <a:pt x="359" y="157"/>
                    </a:cubicBezTo>
                    <a:cubicBezTo>
                      <a:pt x="161" y="156"/>
                      <a:pt x="0" y="121"/>
                      <a:pt x="0" y="77"/>
                    </a:cubicBezTo>
                    <a:cubicBezTo>
                      <a:pt x="1" y="34"/>
                      <a:pt x="162" y="0"/>
                      <a:pt x="360" y="0"/>
                    </a:cubicBezTo>
                    <a:cubicBezTo>
                      <a:pt x="558" y="0"/>
                      <a:pt x="719" y="35"/>
                      <a:pt x="719" y="7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500" rIns="90000" bIns="11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1"/>
              <p:cNvSpPr/>
              <p:nvPr/>
            </p:nvSpPr>
            <p:spPr>
              <a:xfrm>
                <a:off x="6671165" y="2397779"/>
                <a:ext cx="226885" cy="3247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0" extrusionOk="0">
                    <a:moveTo>
                      <a:pt x="489" y="19"/>
                    </a:moveTo>
                    <a:cubicBezTo>
                      <a:pt x="438" y="7"/>
                      <a:pt x="362" y="0"/>
                      <a:pt x="278" y="0"/>
                    </a:cubicBezTo>
                    <a:cubicBezTo>
                      <a:pt x="124" y="0"/>
                      <a:pt x="0" y="23"/>
                      <a:pt x="0" y="53"/>
                    </a:cubicBezTo>
                    <a:cubicBezTo>
                      <a:pt x="0" y="59"/>
                      <a:pt x="5" y="64"/>
                      <a:pt x="14" y="70"/>
                    </a:cubicBezTo>
                    <a:lnTo>
                      <a:pt x="489" y="1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1"/>
              <p:cNvSpPr/>
              <p:nvPr/>
            </p:nvSpPr>
            <p:spPr>
              <a:xfrm>
                <a:off x="6737978" y="2422834"/>
                <a:ext cx="190695" cy="2459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3" extrusionOk="0">
                    <a:moveTo>
                      <a:pt x="411" y="0"/>
                    </a:moveTo>
                    <a:cubicBezTo>
                      <a:pt x="411" y="29"/>
                      <a:pt x="287" y="53"/>
                      <a:pt x="133" y="53"/>
                    </a:cubicBezTo>
                    <a:cubicBezTo>
                      <a:pt x="85" y="53"/>
                      <a:pt x="40" y="50"/>
                      <a:pt x="0" y="46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1"/>
              <p:cNvSpPr/>
              <p:nvPr/>
            </p:nvSpPr>
            <p:spPr>
              <a:xfrm>
                <a:off x="6664205" y="2443713"/>
                <a:ext cx="464" cy="49182"/>
              </a:xfrm>
              <a:custGeom>
                <a:avLst/>
                <a:gdLst/>
                <a:ahLst/>
                <a:cxnLst/>
                <a:rect l="l" t="t" r="r" b="b"/>
                <a:pathLst>
                  <a:path w="1" h="106" extrusionOk="0">
                    <a:moveTo>
                      <a:pt x="1" y="0"/>
                    </a:moveTo>
                    <a:lnTo>
                      <a:pt x="0" y="106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1"/>
              <p:cNvSpPr/>
              <p:nvPr/>
            </p:nvSpPr>
            <p:spPr>
              <a:xfrm>
                <a:off x="6729162" y="2455312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107"/>
                    </a:moveTo>
                    <a:lnTo>
                      <a:pt x="0" y="0"/>
                    </a:lnTo>
                    <a:lnTo>
                      <a:pt x="0" y="10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1"/>
              <p:cNvSpPr/>
              <p:nvPr/>
            </p:nvSpPr>
            <p:spPr>
              <a:xfrm>
                <a:off x="6857684" y="2456704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123;p11"/>
            <p:cNvGrpSpPr/>
            <p:nvPr/>
          </p:nvGrpSpPr>
          <p:grpSpPr>
            <a:xfrm>
              <a:off x="6667453" y="2324005"/>
              <a:ext cx="333136" cy="122955"/>
              <a:chOff x="6667453" y="2324005"/>
              <a:chExt cx="333136" cy="122955"/>
            </a:xfrm>
          </p:grpSpPr>
          <p:sp>
            <p:nvSpPr>
              <p:cNvPr id="124" name="Google Shape;124;p11"/>
              <p:cNvSpPr/>
              <p:nvPr/>
            </p:nvSpPr>
            <p:spPr>
              <a:xfrm>
                <a:off x="6667453" y="2335605"/>
                <a:ext cx="333136" cy="111356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40" extrusionOk="0">
                    <a:moveTo>
                      <a:pt x="700" y="55"/>
                    </a:moveTo>
                    <a:cubicBezTo>
                      <a:pt x="652" y="23"/>
                      <a:pt x="518" y="1"/>
                      <a:pt x="360" y="0"/>
                    </a:cubicBezTo>
                    <a:cubicBezTo>
                      <a:pt x="201" y="0"/>
                      <a:pt x="67" y="22"/>
                      <a:pt x="19" y="53"/>
                    </a:cubicBezTo>
                    <a:lnTo>
                      <a:pt x="0" y="53"/>
                    </a:lnTo>
                    <a:lnTo>
                      <a:pt x="0" y="160"/>
                    </a:lnTo>
                    <a:cubicBezTo>
                      <a:pt x="0" y="203"/>
                      <a:pt x="161" y="239"/>
                      <a:pt x="359" y="240"/>
                    </a:cubicBezTo>
                    <a:cubicBezTo>
                      <a:pt x="557" y="240"/>
                      <a:pt x="718" y="205"/>
                      <a:pt x="718" y="161"/>
                    </a:cubicBezTo>
                    <a:lnTo>
                      <a:pt x="718" y="55"/>
                    </a:lnTo>
                    <a:lnTo>
                      <a:pt x="700" y="5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400" rIns="90000" bIns="41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1"/>
              <p:cNvSpPr/>
              <p:nvPr/>
            </p:nvSpPr>
            <p:spPr>
              <a:xfrm>
                <a:off x="6698540" y="2381539"/>
                <a:ext cx="39902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86" h="126" extrusionOk="0">
                    <a:moveTo>
                      <a:pt x="1" y="0"/>
                    </a:moveTo>
                    <a:lnTo>
                      <a:pt x="0" y="107"/>
                    </a:lnTo>
                    <a:cubicBezTo>
                      <a:pt x="24" y="114"/>
                      <a:pt x="53" y="121"/>
                      <a:pt x="86" y="126"/>
                    </a:cubicBezTo>
                    <a:lnTo>
                      <a:pt x="86" y="18"/>
                    </a:lnTo>
                    <a:cubicBezTo>
                      <a:pt x="53" y="13"/>
                      <a:pt x="24" y="7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1"/>
              <p:cNvSpPr/>
              <p:nvPr/>
            </p:nvSpPr>
            <p:spPr>
              <a:xfrm>
                <a:off x="6763497" y="2393603"/>
                <a:ext cx="128522" cy="533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5" extrusionOk="0">
                    <a:moveTo>
                      <a:pt x="152" y="7"/>
                    </a:moveTo>
                    <a:cubicBezTo>
                      <a:pt x="98" y="7"/>
                      <a:pt x="47" y="4"/>
                      <a:pt x="0" y="0"/>
                    </a:cubicBezTo>
                    <a:lnTo>
                      <a:pt x="0" y="107"/>
                    </a:lnTo>
                    <a:cubicBezTo>
                      <a:pt x="46" y="112"/>
                      <a:pt x="98" y="114"/>
                      <a:pt x="152" y="115"/>
                    </a:cubicBezTo>
                    <a:cubicBezTo>
                      <a:pt x="196" y="115"/>
                      <a:pt x="238" y="113"/>
                      <a:pt x="277" y="110"/>
                    </a:cubicBezTo>
                    <a:lnTo>
                      <a:pt x="277" y="2"/>
                    </a:lnTo>
                    <a:cubicBezTo>
                      <a:pt x="238" y="6"/>
                      <a:pt x="196" y="7"/>
                      <a:pt x="152" y="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1"/>
              <p:cNvSpPr/>
              <p:nvPr/>
            </p:nvSpPr>
            <p:spPr>
              <a:xfrm>
                <a:off x="6914289" y="2383859"/>
                <a:ext cx="48718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26" extrusionOk="0">
                    <a:moveTo>
                      <a:pt x="0" y="19"/>
                    </a:moveTo>
                    <a:lnTo>
                      <a:pt x="0" y="126"/>
                    </a:lnTo>
                    <a:cubicBezTo>
                      <a:pt x="41" y="121"/>
                      <a:pt x="76" y="115"/>
                      <a:pt x="105" y="107"/>
                    </a:cubicBezTo>
                    <a:lnTo>
                      <a:pt x="105" y="0"/>
                    </a:lnTo>
                    <a:cubicBezTo>
                      <a:pt x="76" y="8"/>
                      <a:pt x="41" y="14"/>
                      <a:pt x="0" y="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1"/>
              <p:cNvSpPr/>
              <p:nvPr/>
            </p:nvSpPr>
            <p:spPr>
              <a:xfrm>
                <a:off x="6667453" y="2324005"/>
                <a:ext cx="333136" cy="7284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57" extrusionOk="0">
                    <a:moveTo>
                      <a:pt x="718" y="80"/>
                    </a:moveTo>
                    <a:cubicBezTo>
                      <a:pt x="718" y="123"/>
                      <a:pt x="557" y="157"/>
                      <a:pt x="359" y="157"/>
                    </a:cubicBezTo>
                    <a:cubicBezTo>
                      <a:pt x="161" y="157"/>
                      <a:pt x="0" y="122"/>
                      <a:pt x="0" y="78"/>
                    </a:cubicBezTo>
                    <a:cubicBezTo>
                      <a:pt x="0" y="34"/>
                      <a:pt x="162" y="0"/>
                      <a:pt x="360" y="0"/>
                    </a:cubicBezTo>
                    <a:cubicBezTo>
                      <a:pt x="558" y="1"/>
                      <a:pt x="719" y="36"/>
                      <a:pt x="718" y="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500" rIns="90000" bIns="11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1"/>
              <p:cNvSpPr/>
              <p:nvPr/>
            </p:nvSpPr>
            <p:spPr>
              <a:xfrm>
                <a:off x="6772312" y="2360660"/>
                <a:ext cx="190695" cy="2459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3" extrusionOk="0">
                    <a:moveTo>
                      <a:pt x="411" y="0"/>
                    </a:moveTo>
                    <a:cubicBezTo>
                      <a:pt x="411" y="30"/>
                      <a:pt x="287" y="54"/>
                      <a:pt x="133" y="53"/>
                    </a:cubicBezTo>
                    <a:cubicBezTo>
                      <a:pt x="85" y="53"/>
                      <a:pt x="40" y="51"/>
                      <a:pt x="0" y="46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1"/>
              <p:cNvSpPr/>
              <p:nvPr/>
            </p:nvSpPr>
            <p:spPr>
              <a:xfrm>
                <a:off x="6698540" y="2381539"/>
                <a:ext cx="464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7" extrusionOk="0">
                    <a:moveTo>
                      <a:pt x="1" y="0"/>
                    </a:moveTo>
                    <a:lnTo>
                      <a:pt x="0" y="107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1"/>
              <p:cNvSpPr/>
              <p:nvPr/>
            </p:nvSpPr>
            <p:spPr>
              <a:xfrm>
                <a:off x="6763497" y="2393603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107"/>
                    </a:moveTo>
                    <a:lnTo>
                      <a:pt x="0" y="0"/>
                    </a:lnTo>
                    <a:lnTo>
                      <a:pt x="0" y="10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1"/>
              <p:cNvSpPr/>
              <p:nvPr/>
            </p:nvSpPr>
            <p:spPr>
              <a:xfrm>
                <a:off x="6892018" y="2394531"/>
                <a:ext cx="0" cy="5011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8" extrusionOk="0">
                    <a:moveTo>
                      <a:pt x="0" y="0"/>
                    </a:move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11"/>
            <p:cNvGrpSpPr/>
            <p:nvPr/>
          </p:nvGrpSpPr>
          <p:grpSpPr>
            <a:xfrm>
              <a:off x="6652606" y="2261832"/>
              <a:ext cx="333600" cy="122955"/>
              <a:chOff x="6652606" y="2185632"/>
              <a:chExt cx="333600" cy="122955"/>
            </a:xfrm>
          </p:grpSpPr>
          <p:sp>
            <p:nvSpPr>
              <p:cNvPr id="134" name="Google Shape;134;p11"/>
              <p:cNvSpPr/>
              <p:nvPr/>
            </p:nvSpPr>
            <p:spPr>
              <a:xfrm>
                <a:off x="6705499" y="2259405"/>
                <a:ext cx="226885" cy="3247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0" extrusionOk="0">
                    <a:moveTo>
                      <a:pt x="489" y="19"/>
                    </a:moveTo>
                    <a:cubicBezTo>
                      <a:pt x="438" y="8"/>
                      <a:pt x="362" y="0"/>
                      <a:pt x="278" y="0"/>
                    </a:cubicBezTo>
                    <a:cubicBezTo>
                      <a:pt x="124" y="0"/>
                      <a:pt x="0" y="24"/>
                      <a:pt x="0" y="53"/>
                    </a:cubicBezTo>
                    <a:cubicBezTo>
                      <a:pt x="0" y="59"/>
                      <a:pt x="5" y="65"/>
                      <a:pt x="14" y="70"/>
                    </a:cubicBezTo>
                    <a:lnTo>
                      <a:pt x="489" y="1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2737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1"/>
              <p:cNvSpPr/>
              <p:nvPr/>
            </p:nvSpPr>
            <p:spPr>
              <a:xfrm>
                <a:off x="6652606" y="2197231"/>
                <a:ext cx="333600" cy="11089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239" extrusionOk="0">
                    <a:moveTo>
                      <a:pt x="700" y="55"/>
                    </a:moveTo>
                    <a:cubicBezTo>
                      <a:pt x="652" y="24"/>
                      <a:pt x="518" y="1"/>
                      <a:pt x="360" y="0"/>
                    </a:cubicBezTo>
                    <a:cubicBezTo>
                      <a:pt x="201" y="0"/>
                      <a:pt x="67" y="22"/>
                      <a:pt x="19" y="54"/>
                    </a:cubicBezTo>
                    <a:lnTo>
                      <a:pt x="0" y="54"/>
                    </a:lnTo>
                    <a:lnTo>
                      <a:pt x="0" y="160"/>
                    </a:lnTo>
                    <a:cubicBezTo>
                      <a:pt x="0" y="204"/>
                      <a:pt x="161" y="239"/>
                      <a:pt x="359" y="239"/>
                    </a:cubicBezTo>
                    <a:cubicBezTo>
                      <a:pt x="557" y="240"/>
                      <a:pt x="718" y="205"/>
                      <a:pt x="718" y="162"/>
                    </a:cubicBezTo>
                    <a:lnTo>
                      <a:pt x="719" y="55"/>
                    </a:lnTo>
                    <a:lnTo>
                      <a:pt x="700" y="5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025" rIns="90000" bIns="41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1"/>
              <p:cNvSpPr/>
              <p:nvPr/>
            </p:nvSpPr>
            <p:spPr>
              <a:xfrm>
                <a:off x="6683692" y="2243166"/>
                <a:ext cx="39902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86" h="126" extrusionOk="0">
                    <a:moveTo>
                      <a:pt x="1" y="0"/>
                    </a:moveTo>
                    <a:lnTo>
                      <a:pt x="0" y="108"/>
                    </a:lnTo>
                    <a:cubicBezTo>
                      <a:pt x="24" y="115"/>
                      <a:pt x="53" y="121"/>
                      <a:pt x="86" y="126"/>
                    </a:cubicBezTo>
                    <a:lnTo>
                      <a:pt x="86" y="19"/>
                    </a:lnTo>
                    <a:cubicBezTo>
                      <a:pt x="53" y="14"/>
                      <a:pt x="24" y="7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1"/>
              <p:cNvSpPr/>
              <p:nvPr/>
            </p:nvSpPr>
            <p:spPr>
              <a:xfrm>
                <a:off x="6748649" y="2255229"/>
                <a:ext cx="128522" cy="533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5" extrusionOk="0">
                    <a:moveTo>
                      <a:pt x="152" y="8"/>
                    </a:moveTo>
                    <a:cubicBezTo>
                      <a:pt x="98" y="8"/>
                      <a:pt x="47" y="5"/>
                      <a:pt x="0" y="0"/>
                    </a:cubicBezTo>
                    <a:lnTo>
                      <a:pt x="0" y="107"/>
                    </a:lnTo>
                    <a:cubicBezTo>
                      <a:pt x="46" y="112"/>
                      <a:pt x="98" y="114"/>
                      <a:pt x="152" y="115"/>
                    </a:cubicBezTo>
                    <a:cubicBezTo>
                      <a:pt x="196" y="115"/>
                      <a:pt x="238" y="113"/>
                      <a:pt x="277" y="110"/>
                    </a:cubicBezTo>
                    <a:lnTo>
                      <a:pt x="277" y="3"/>
                    </a:lnTo>
                    <a:cubicBezTo>
                      <a:pt x="238" y="6"/>
                      <a:pt x="196" y="8"/>
                      <a:pt x="152" y="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6899442" y="2245949"/>
                <a:ext cx="48718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25" extrusionOk="0">
                    <a:moveTo>
                      <a:pt x="0" y="18"/>
                    </a:moveTo>
                    <a:lnTo>
                      <a:pt x="0" y="125"/>
                    </a:lnTo>
                    <a:cubicBezTo>
                      <a:pt x="41" y="121"/>
                      <a:pt x="76" y="114"/>
                      <a:pt x="105" y="106"/>
                    </a:cubicBezTo>
                    <a:lnTo>
                      <a:pt x="105" y="0"/>
                    </a:lnTo>
                    <a:cubicBezTo>
                      <a:pt x="76" y="7"/>
                      <a:pt x="41" y="13"/>
                      <a:pt x="0" y="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>
                <a:off x="6652606" y="2185632"/>
                <a:ext cx="333600" cy="7330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58" extrusionOk="0">
                    <a:moveTo>
                      <a:pt x="719" y="80"/>
                    </a:moveTo>
                    <a:cubicBezTo>
                      <a:pt x="718" y="123"/>
                      <a:pt x="557" y="158"/>
                      <a:pt x="359" y="158"/>
                    </a:cubicBezTo>
                    <a:cubicBezTo>
                      <a:pt x="161" y="157"/>
                      <a:pt x="0" y="122"/>
                      <a:pt x="0" y="79"/>
                    </a:cubicBezTo>
                    <a:cubicBezTo>
                      <a:pt x="0" y="35"/>
                      <a:pt x="162" y="0"/>
                      <a:pt x="360" y="0"/>
                    </a:cubicBezTo>
                    <a:cubicBezTo>
                      <a:pt x="558" y="1"/>
                      <a:pt x="719" y="36"/>
                      <a:pt x="719" y="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875" rIns="90000" bIns="11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6690652" y="2197231"/>
                <a:ext cx="22688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1" extrusionOk="0">
                    <a:moveTo>
                      <a:pt x="489" y="20"/>
                    </a:moveTo>
                    <a:cubicBezTo>
                      <a:pt x="438" y="8"/>
                      <a:pt x="362" y="0"/>
                      <a:pt x="278" y="0"/>
                    </a:cubicBezTo>
                    <a:cubicBezTo>
                      <a:pt x="124" y="0"/>
                      <a:pt x="0" y="24"/>
                      <a:pt x="0" y="54"/>
                    </a:cubicBezTo>
                    <a:cubicBezTo>
                      <a:pt x="0" y="59"/>
                      <a:pt x="5" y="66"/>
                      <a:pt x="14" y="71"/>
                    </a:cubicBezTo>
                    <a:lnTo>
                      <a:pt x="489" y="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1"/>
              <p:cNvSpPr/>
              <p:nvPr/>
            </p:nvSpPr>
            <p:spPr>
              <a:xfrm>
                <a:off x="6757465" y="2222286"/>
                <a:ext cx="190695" cy="2505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4" extrusionOk="0">
                    <a:moveTo>
                      <a:pt x="411" y="0"/>
                    </a:moveTo>
                    <a:cubicBezTo>
                      <a:pt x="411" y="30"/>
                      <a:pt x="287" y="54"/>
                      <a:pt x="133" y="54"/>
                    </a:cubicBezTo>
                    <a:cubicBezTo>
                      <a:pt x="85" y="54"/>
                      <a:pt x="40" y="51"/>
                      <a:pt x="0" y="47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1"/>
              <p:cNvSpPr/>
              <p:nvPr/>
            </p:nvSpPr>
            <p:spPr>
              <a:xfrm>
                <a:off x="6683692" y="2243166"/>
                <a:ext cx="464" cy="501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8" extrusionOk="0">
                    <a:moveTo>
                      <a:pt x="1" y="0"/>
                    </a:moveTo>
                    <a:lnTo>
                      <a:pt x="0" y="108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1"/>
              <p:cNvSpPr/>
              <p:nvPr/>
            </p:nvSpPr>
            <p:spPr>
              <a:xfrm>
                <a:off x="6748649" y="2255229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107"/>
                    </a:moveTo>
                    <a:lnTo>
                      <a:pt x="0" y="0"/>
                    </a:lnTo>
                    <a:lnTo>
                      <a:pt x="0" y="10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1"/>
              <p:cNvSpPr/>
              <p:nvPr/>
            </p:nvSpPr>
            <p:spPr>
              <a:xfrm>
                <a:off x="6877171" y="2256621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5" name="Google Shape;145;p11"/>
          <p:cNvSpPr/>
          <p:nvPr/>
        </p:nvSpPr>
        <p:spPr>
          <a:xfrm>
            <a:off x="4720601" y="113202"/>
            <a:ext cx="503204" cy="503925"/>
          </a:xfrm>
          <a:custGeom>
            <a:avLst/>
            <a:gdLst/>
            <a:ahLst/>
            <a:cxnLst/>
            <a:rect l="l" t="t" r="r" b="b"/>
            <a:pathLst>
              <a:path w="697" h="698" extrusionOk="0">
                <a:moveTo>
                  <a:pt x="417" y="416"/>
                </a:moveTo>
                <a:cubicBezTo>
                  <a:pt x="465" y="416"/>
                  <a:pt x="512" y="415"/>
                  <a:pt x="560" y="415"/>
                </a:cubicBezTo>
                <a:cubicBezTo>
                  <a:pt x="583" y="414"/>
                  <a:pt x="607" y="414"/>
                  <a:pt x="630" y="413"/>
                </a:cubicBezTo>
                <a:cubicBezTo>
                  <a:pt x="665" y="413"/>
                  <a:pt x="699" y="381"/>
                  <a:pt x="697" y="345"/>
                </a:cubicBezTo>
                <a:cubicBezTo>
                  <a:pt x="695" y="308"/>
                  <a:pt x="667" y="278"/>
                  <a:pt x="628" y="278"/>
                </a:cubicBezTo>
                <a:cubicBezTo>
                  <a:pt x="557" y="279"/>
                  <a:pt x="487" y="280"/>
                  <a:pt x="416" y="281"/>
                </a:cubicBezTo>
                <a:cubicBezTo>
                  <a:pt x="415" y="233"/>
                  <a:pt x="414" y="186"/>
                  <a:pt x="414" y="138"/>
                </a:cubicBezTo>
                <a:cubicBezTo>
                  <a:pt x="413" y="115"/>
                  <a:pt x="413" y="91"/>
                  <a:pt x="413" y="68"/>
                </a:cubicBezTo>
                <a:cubicBezTo>
                  <a:pt x="413" y="33"/>
                  <a:pt x="381" y="-1"/>
                  <a:pt x="344" y="1"/>
                </a:cubicBezTo>
                <a:cubicBezTo>
                  <a:pt x="307" y="3"/>
                  <a:pt x="276" y="31"/>
                  <a:pt x="277" y="70"/>
                </a:cubicBezTo>
                <a:cubicBezTo>
                  <a:pt x="278" y="140"/>
                  <a:pt x="279" y="211"/>
                  <a:pt x="280" y="282"/>
                </a:cubicBezTo>
                <a:cubicBezTo>
                  <a:pt x="232" y="283"/>
                  <a:pt x="185" y="283"/>
                  <a:pt x="137" y="284"/>
                </a:cubicBezTo>
                <a:cubicBezTo>
                  <a:pt x="114" y="285"/>
                  <a:pt x="90" y="285"/>
                  <a:pt x="67" y="285"/>
                </a:cubicBezTo>
                <a:cubicBezTo>
                  <a:pt x="31" y="285"/>
                  <a:pt x="-2" y="317"/>
                  <a:pt x="0" y="354"/>
                </a:cubicBezTo>
                <a:cubicBezTo>
                  <a:pt x="2" y="391"/>
                  <a:pt x="30" y="421"/>
                  <a:pt x="69" y="421"/>
                </a:cubicBezTo>
                <a:cubicBezTo>
                  <a:pt x="140" y="420"/>
                  <a:pt x="211" y="419"/>
                  <a:pt x="281" y="418"/>
                </a:cubicBezTo>
                <a:cubicBezTo>
                  <a:pt x="282" y="465"/>
                  <a:pt x="283" y="513"/>
                  <a:pt x="283" y="561"/>
                </a:cubicBezTo>
                <a:cubicBezTo>
                  <a:pt x="284" y="584"/>
                  <a:pt x="284" y="608"/>
                  <a:pt x="284" y="631"/>
                </a:cubicBezTo>
                <a:cubicBezTo>
                  <a:pt x="285" y="666"/>
                  <a:pt x="317" y="700"/>
                  <a:pt x="353" y="698"/>
                </a:cubicBezTo>
                <a:cubicBezTo>
                  <a:pt x="389" y="696"/>
                  <a:pt x="420" y="667"/>
                  <a:pt x="420" y="629"/>
                </a:cubicBezTo>
                <a:cubicBezTo>
                  <a:pt x="419" y="558"/>
                  <a:pt x="418" y="487"/>
                  <a:pt x="417" y="4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171100"/>
            <a:ext cx="8768000" cy="13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47" name="Google Shape;147;p11"/>
          <p:cNvSpPr txBox="1">
            <a:spLocks noGrp="1"/>
          </p:cNvSpPr>
          <p:nvPr>
            <p:ph type="subTitle" idx="1"/>
          </p:nvPr>
        </p:nvSpPr>
        <p:spPr>
          <a:xfrm>
            <a:off x="1712000" y="3517365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04031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475362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"/>
          <p:cNvSpPr/>
          <p:nvPr/>
        </p:nvSpPr>
        <p:spPr>
          <a:xfrm rot="-4312353">
            <a:off x="-2135327" y="4867619"/>
            <a:ext cx="4319969" cy="3812551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3"/>
          <p:cNvSpPr/>
          <p:nvPr/>
        </p:nvSpPr>
        <p:spPr>
          <a:xfrm>
            <a:off x="9205277" y="-2674608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3"/>
          <p:cNvSpPr/>
          <p:nvPr/>
        </p:nvSpPr>
        <p:spPr>
          <a:xfrm>
            <a:off x="237234" y="5886702"/>
            <a:ext cx="503204" cy="503925"/>
          </a:xfrm>
          <a:custGeom>
            <a:avLst/>
            <a:gdLst/>
            <a:ahLst/>
            <a:cxnLst/>
            <a:rect l="l" t="t" r="r" b="b"/>
            <a:pathLst>
              <a:path w="697" h="698" extrusionOk="0">
                <a:moveTo>
                  <a:pt x="417" y="416"/>
                </a:moveTo>
                <a:cubicBezTo>
                  <a:pt x="465" y="416"/>
                  <a:pt x="512" y="415"/>
                  <a:pt x="560" y="415"/>
                </a:cubicBezTo>
                <a:cubicBezTo>
                  <a:pt x="583" y="414"/>
                  <a:pt x="607" y="414"/>
                  <a:pt x="630" y="413"/>
                </a:cubicBezTo>
                <a:cubicBezTo>
                  <a:pt x="665" y="413"/>
                  <a:pt x="699" y="381"/>
                  <a:pt x="697" y="345"/>
                </a:cubicBezTo>
                <a:cubicBezTo>
                  <a:pt x="695" y="308"/>
                  <a:pt x="667" y="278"/>
                  <a:pt x="628" y="278"/>
                </a:cubicBezTo>
                <a:cubicBezTo>
                  <a:pt x="557" y="279"/>
                  <a:pt x="487" y="280"/>
                  <a:pt x="416" y="281"/>
                </a:cubicBezTo>
                <a:cubicBezTo>
                  <a:pt x="415" y="233"/>
                  <a:pt x="414" y="186"/>
                  <a:pt x="414" y="138"/>
                </a:cubicBezTo>
                <a:cubicBezTo>
                  <a:pt x="413" y="115"/>
                  <a:pt x="413" y="91"/>
                  <a:pt x="413" y="68"/>
                </a:cubicBezTo>
                <a:cubicBezTo>
                  <a:pt x="413" y="33"/>
                  <a:pt x="381" y="-1"/>
                  <a:pt x="344" y="1"/>
                </a:cubicBezTo>
                <a:cubicBezTo>
                  <a:pt x="307" y="3"/>
                  <a:pt x="276" y="31"/>
                  <a:pt x="277" y="70"/>
                </a:cubicBezTo>
                <a:cubicBezTo>
                  <a:pt x="278" y="140"/>
                  <a:pt x="279" y="211"/>
                  <a:pt x="280" y="282"/>
                </a:cubicBezTo>
                <a:cubicBezTo>
                  <a:pt x="232" y="283"/>
                  <a:pt x="185" y="283"/>
                  <a:pt x="137" y="284"/>
                </a:cubicBezTo>
                <a:cubicBezTo>
                  <a:pt x="114" y="285"/>
                  <a:pt x="90" y="285"/>
                  <a:pt x="67" y="285"/>
                </a:cubicBezTo>
                <a:cubicBezTo>
                  <a:pt x="31" y="285"/>
                  <a:pt x="-2" y="317"/>
                  <a:pt x="0" y="354"/>
                </a:cubicBezTo>
                <a:cubicBezTo>
                  <a:pt x="2" y="391"/>
                  <a:pt x="30" y="421"/>
                  <a:pt x="69" y="421"/>
                </a:cubicBezTo>
                <a:cubicBezTo>
                  <a:pt x="140" y="420"/>
                  <a:pt x="211" y="419"/>
                  <a:pt x="281" y="418"/>
                </a:cubicBezTo>
                <a:cubicBezTo>
                  <a:pt x="282" y="465"/>
                  <a:pt x="283" y="513"/>
                  <a:pt x="283" y="561"/>
                </a:cubicBezTo>
                <a:cubicBezTo>
                  <a:pt x="284" y="584"/>
                  <a:pt x="284" y="608"/>
                  <a:pt x="284" y="631"/>
                </a:cubicBezTo>
                <a:cubicBezTo>
                  <a:pt x="285" y="666"/>
                  <a:pt x="317" y="700"/>
                  <a:pt x="353" y="698"/>
                </a:cubicBezTo>
                <a:cubicBezTo>
                  <a:pt x="389" y="696"/>
                  <a:pt x="420" y="667"/>
                  <a:pt x="420" y="629"/>
                </a:cubicBezTo>
                <a:cubicBezTo>
                  <a:pt x="419" y="558"/>
                  <a:pt x="418" y="487"/>
                  <a:pt x="417" y="4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" name="Google Shape;153;p13"/>
          <p:cNvGrpSpPr/>
          <p:nvPr/>
        </p:nvGrpSpPr>
        <p:grpSpPr>
          <a:xfrm>
            <a:off x="11377896" y="765956"/>
            <a:ext cx="503201" cy="543833"/>
            <a:chOff x="5653331" y="1553909"/>
            <a:chExt cx="161000" cy="173993"/>
          </a:xfrm>
        </p:grpSpPr>
        <p:sp>
          <p:nvSpPr>
            <p:cNvPr id="154" name="Google Shape;154;p13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"/>
          </p:nvPr>
        </p:nvSpPr>
        <p:spPr>
          <a:xfrm>
            <a:off x="960000" y="2983824"/>
            <a:ext cx="295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2"/>
          </p:nvPr>
        </p:nvSpPr>
        <p:spPr>
          <a:xfrm>
            <a:off x="4620800" y="2983824"/>
            <a:ext cx="295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3"/>
          </p:nvPr>
        </p:nvSpPr>
        <p:spPr>
          <a:xfrm>
            <a:off x="960000" y="5375067"/>
            <a:ext cx="295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4"/>
          </p:nvPr>
        </p:nvSpPr>
        <p:spPr>
          <a:xfrm>
            <a:off x="4620800" y="5375067"/>
            <a:ext cx="295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5"/>
          </p:nvPr>
        </p:nvSpPr>
        <p:spPr>
          <a:xfrm>
            <a:off x="8281599" y="2983824"/>
            <a:ext cx="295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6"/>
          </p:nvPr>
        </p:nvSpPr>
        <p:spPr>
          <a:xfrm>
            <a:off x="8281599" y="5375067"/>
            <a:ext cx="295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7" hasCustomPrompt="1"/>
          </p:nvPr>
        </p:nvSpPr>
        <p:spPr>
          <a:xfrm>
            <a:off x="1958013" y="1509460"/>
            <a:ext cx="954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8" hasCustomPrompt="1"/>
          </p:nvPr>
        </p:nvSpPr>
        <p:spPr>
          <a:xfrm>
            <a:off x="1958013" y="3899921"/>
            <a:ext cx="954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9" hasCustomPrompt="1"/>
          </p:nvPr>
        </p:nvSpPr>
        <p:spPr>
          <a:xfrm>
            <a:off x="5618813" y="1509460"/>
            <a:ext cx="954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13" hasCustomPrompt="1"/>
          </p:nvPr>
        </p:nvSpPr>
        <p:spPr>
          <a:xfrm>
            <a:off x="5618813" y="3899921"/>
            <a:ext cx="954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14" hasCustomPrompt="1"/>
          </p:nvPr>
        </p:nvSpPr>
        <p:spPr>
          <a:xfrm>
            <a:off x="9279611" y="1509460"/>
            <a:ext cx="954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15" hasCustomPrompt="1"/>
          </p:nvPr>
        </p:nvSpPr>
        <p:spPr>
          <a:xfrm>
            <a:off x="9279611" y="3899921"/>
            <a:ext cx="9544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6"/>
          </p:nvPr>
        </p:nvSpPr>
        <p:spPr>
          <a:xfrm>
            <a:off x="960000" y="2236516"/>
            <a:ext cx="2950400" cy="10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7"/>
          </p:nvPr>
        </p:nvSpPr>
        <p:spPr>
          <a:xfrm>
            <a:off x="4620800" y="2236516"/>
            <a:ext cx="2950400" cy="10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18"/>
          </p:nvPr>
        </p:nvSpPr>
        <p:spPr>
          <a:xfrm>
            <a:off x="8281599" y="2236516"/>
            <a:ext cx="2950400" cy="10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9"/>
          </p:nvPr>
        </p:nvSpPr>
        <p:spPr>
          <a:xfrm>
            <a:off x="960000" y="4627067"/>
            <a:ext cx="2950400" cy="10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20"/>
          </p:nvPr>
        </p:nvSpPr>
        <p:spPr>
          <a:xfrm>
            <a:off x="4620800" y="4627067"/>
            <a:ext cx="2950400" cy="10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21"/>
          </p:nvPr>
        </p:nvSpPr>
        <p:spPr>
          <a:xfrm>
            <a:off x="8281599" y="4627067"/>
            <a:ext cx="2950400" cy="10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612565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/>
          <p:nvPr/>
        </p:nvSpPr>
        <p:spPr>
          <a:xfrm rot="-8316247">
            <a:off x="-2054507" y="-2873127"/>
            <a:ext cx="5447544" cy="4664899"/>
          </a:xfrm>
          <a:custGeom>
            <a:avLst/>
            <a:gdLst/>
            <a:ahLst/>
            <a:cxnLst/>
            <a:rect l="l" t="t" r="r" b="b"/>
            <a:pathLst>
              <a:path w="6028" h="5162" extrusionOk="0">
                <a:moveTo>
                  <a:pt x="4939" y="4691"/>
                </a:moveTo>
                <a:cubicBezTo>
                  <a:pt x="5966" y="4030"/>
                  <a:pt x="6548" y="2272"/>
                  <a:pt x="5389" y="1631"/>
                </a:cubicBezTo>
                <a:cubicBezTo>
                  <a:pt x="5180" y="1516"/>
                  <a:pt x="5001" y="1421"/>
                  <a:pt x="4872" y="1357"/>
                </a:cubicBezTo>
                <a:cubicBezTo>
                  <a:pt x="4186" y="1019"/>
                  <a:pt x="3907" y="1012"/>
                  <a:pt x="3390" y="448"/>
                </a:cubicBezTo>
                <a:cubicBezTo>
                  <a:pt x="2530" y="-490"/>
                  <a:pt x="996" y="197"/>
                  <a:pt x="828" y="1110"/>
                </a:cubicBezTo>
                <a:cubicBezTo>
                  <a:pt x="592" y="2395"/>
                  <a:pt x="523" y="2178"/>
                  <a:pt x="147" y="2664"/>
                </a:cubicBezTo>
                <a:cubicBezTo>
                  <a:pt x="-85" y="2963"/>
                  <a:pt x="-139" y="3872"/>
                  <a:pt x="728" y="4447"/>
                </a:cubicBezTo>
                <a:cubicBezTo>
                  <a:pt x="1652" y="5058"/>
                  <a:pt x="3569" y="5571"/>
                  <a:pt x="4939" y="469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Google Shape;179;p14"/>
          <p:cNvGrpSpPr/>
          <p:nvPr/>
        </p:nvGrpSpPr>
        <p:grpSpPr>
          <a:xfrm>
            <a:off x="2091171" y="5982719"/>
            <a:ext cx="1375319" cy="1133915"/>
            <a:chOff x="6633119" y="2261832"/>
            <a:chExt cx="367470" cy="302980"/>
          </a:xfrm>
        </p:grpSpPr>
        <p:grpSp>
          <p:nvGrpSpPr>
            <p:cNvPr id="180" name="Google Shape;180;p14"/>
            <p:cNvGrpSpPr/>
            <p:nvPr/>
          </p:nvGrpSpPr>
          <p:grpSpPr>
            <a:xfrm>
              <a:off x="6656318" y="2442321"/>
              <a:ext cx="333136" cy="122491"/>
              <a:chOff x="6656318" y="2518521"/>
              <a:chExt cx="333136" cy="122491"/>
            </a:xfrm>
          </p:grpSpPr>
          <p:sp>
            <p:nvSpPr>
              <p:cNvPr id="181" name="Google Shape;181;p14"/>
              <p:cNvSpPr/>
              <p:nvPr/>
            </p:nvSpPr>
            <p:spPr>
              <a:xfrm>
                <a:off x="6656318" y="2530120"/>
                <a:ext cx="333136" cy="1108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39" extrusionOk="0">
                    <a:moveTo>
                      <a:pt x="700" y="54"/>
                    </a:moveTo>
                    <a:cubicBezTo>
                      <a:pt x="652" y="23"/>
                      <a:pt x="518" y="0"/>
                      <a:pt x="359" y="0"/>
                    </a:cubicBezTo>
                    <a:cubicBezTo>
                      <a:pt x="201" y="0"/>
                      <a:pt x="67" y="22"/>
                      <a:pt x="19" y="53"/>
                    </a:cubicBezTo>
                    <a:lnTo>
                      <a:pt x="0" y="53"/>
                    </a:lnTo>
                    <a:lnTo>
                      <a:pt x="0" y="160"/>
                    </a:lnTo>
                    <a:cubicBezTo>
                      <a:pt x="0" y="203"/>
                      <a:pt x="161" y="239"/>
                      <a:pt x="359" y="239"/>
                    </a:cubicBezTo>
                    <a:cubicBezTo>
                      <a:pt x="558" y="239"/>
                      <a:pt x="718" y="204"/>
                      <a:pt x="718" y="161"/>
                    </a:cubicBezTo>
                    <a:lnTo>
                      <a:pt x="718" y="54"/>
                    </a:lnTo>
                    <a:lnTo>
                      <a:pt x="700" y="5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025" rIns="90000" bIns="41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14"/>
              <p:cNvSpPr/>
              <p:nvPr/>
            </p:nvSpPr>
            <p:spPr>
              <a:xfrm>
                <a:off x="6687868" y="2576055"/>
                <a:ext cx="39438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" extrusionOk="0">
                    <a:moveTo>
                      <a:pt x="0" y="0"/>
                    </a:moveTo>
                    <a:lnTo>
                      <a:pt x="0" y="107"/>
                    </a:lnTo>
                    <a:cubicBezTo>
                      <a:pt x="23" y="114"/>
                      <a:pt x="52" y="120"/>
                      <a:pt x="85" y="125"/>
                    </a:cubicBezTo>
                    <a:lnTo>
                      <a:pt x="85" y="19"/>
                    </a:lnTo>
                    <a:cubicBezTo>
                      <a:pt x="52" y="13"/>
                      <a:pt x="23" y="7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14"/>
              <p:cNvSpPr/>
              <p:nvPr/>
            </p:nvSpPr>
            <p:spPr>
              <a:xfrm>
                <a:off x="6903618" y="2578375"/>
                <a:ext cx="48254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6" extrusionOk="0">
                    <a:moveTo>
                      <a:pt x="0" y="19"/>
                    </a:moveTo>
                    <a:lnTo>
                      <a:pt x="0" y="126"/>
                    </a:lnTo>
                    <a:cubicBezTo>
                      <a:pt x="40" y="121"/>
                      <a:pt x="75" y="115"/>
                      <a:pt x="104" y="107"/>
                    </a:cubicBezTo>
                    <a:lnTo>
                      <a:pt x="104" y="0"/>
                    </a:lnTo>
                    <a:cubicBezTo>
                      <a:pt x="75" y="7"/>
                      <a:pt x="40" y="14"/>
                      <a:pt x="0" y="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4"/>
              <p:cNvSpPr/>
              <p:nvPr/>
            </p:nvSpPr>
            <p:spPr>
              <a:xfrm>
                <a:off x="6656318" y="2518521"/>
                <a:ext cx="333136" cy="7284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57" extrusionOk="0">
                    <a:moveTo>
                      <a:pt x="718" y="79"/>
                    </a:moveTo>
                    <a:cubicBezTo>
                      <a:pt x="718" y="123"/>
                      <a:pt x="558" y="157"/>
                      <a:pt x="359" y="157"/>
                    </a:cubicBezTo>
                    <a:cubicBezTo>
                      <a:pt x="161" y="156"/>
                      <a:pt x="0" y="121"/>
                      <a:pt x="0" y="78"/>
                    </a:cubicBezTo>
                    <a:cubicBezTo>
                      <a:pt x="0" y="34"/>
                      <a:pt x="162" y="0"/>
                      <a:pt x="360" y="0"/>
                    </a:cubicBezTo>
                    <a:cubicBezTo>
                      <a:pt x="558" y="0"/>
                      <a:pt x="719" y="35"/>
                      <a:pt x="718" y="7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500" rIns="90000" bIns="11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4"/>
              <p:cNvSpPr/>
              <p:nvPr/>
            </p:nvSpPr>
            <p:spPr>
              <a:xfrm>
                <a:off x="6761177" y="2555175"/>
                <a:ext cx="190695" cy="2459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3" extrusionOk="0">
                    <a:moveTo>
                      <a:pt x="411" y="0"/>
                    </a:moveTo>
                    <a:cubicBezTo>
                      <a:pt x="411" y="30"/>
                      <a:pt x="287" y="54"/>
                      <a:pt x="133" y="53"/>
                    </a:cubicBezTo>
                    <a:cubicBezTo>
                      <a:pt x="85" y="53"/>
                      <a:pt x="40" y="51"/>
                      <a:pt x="0" y="46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4"/>
              <p:cNvSpPr/>
              <p:nvPr/>
            </p:nvSpPr>
            <p:spPr>
              <a:xfrm>
                <a:off x="6687868" y="2576055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14"/>
              <p:cNvSpPr/>
              <p:nvPr/>
            </p:nvSpPr>
            <p:spPr>
              <a:xfrm>
                <a:off x="6880883" y="2589046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188;p14"/>
            <p:cNvGrpSpPr/>
            <p:nvPr/>
          </p:nvGrpSpPr>
          <p:grpSpPr>
            <a:xfrm>
              <a:off x="6633119" y="2386179"/>
              <a:ext cx="333600" cy="122491"/>
              <a:chOff x="6633119" y="2386179"/>
              <a:chExt cx="333600" cy="122491"/>
            </a:xfrm>
          </p:grpSpPr>
          <p:sp>
            <p:nvSpPr>
              <p:cNvPr id="189" name="Google Shape;189;p14"/>
              <p:cNvSpPr/>
              <p:nvPr/>
            </p:nvSpPr>
            <p:spPr>
              <a:xfrm>
                <a:off x="6694364" y="2453920"/>
                <a:ext cx="226885" cy="3247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0" extrusionOk="0">
                    <a:moveTo>
                      <a:pt x="489" y="19"/>
                    </a:moveTo>
                    <a:cubicBezTo>
                      <a:pt x="438" y="7"/>
                      <a:pt x="362" y="0"/>
                      <a:pt x="277" y="0"/>
                    </a:cubicBezTo>
                    <a:cubicBezTo>
                      <a:pt x="124" y="0"/>
                      <a:pt x="0" y="24"/>
                      <a:pt x="0" y="53"/>
                    </a:cubicBezTo>
                    <a:cubicBezTo>
                      <a:pt x="0" y="59"/>
                      <a:pt x="5" y="65"/>
                      <a:pt x="14" y="70"/>
                    </a:cubicBezTo>
                    <a:lnTo>
                      <a:pt x="489" y="1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2737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14"/>
              <p:cNvSpPr/>
              <p:nvPr/>
            </p:nvSpPr>
            <p:spPr>
              <a:xfrm>
                <a:off x="6633119" y="2397779"/>
                <a:ext cx="333600" cy="11089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239" extrusionOk="0">
                    <a:moveTo>
                      <a:pt x="700" y="54"/>
                    </a:moveTo>
                    <a:cubicBezTo>
                      <a:pt x="652" y="23"/>
                      <a:pt x="518" y="0"/>
                      <a:pt x="360" y="0"/>
                    </a:cubicBezTo>
                    <a:cubicBezTo>
                      <a:pt x="201" y="0"/>
                      <a:pt x="67" y="22"/>
                      <a:pt x="19" y="53"/>
                    </a:cubicBezTo>
                    <a:lnTo>
                      <a:pt x="0" y="52"/>
                    </a:lnTo>
                    <a:lnTo>
                      <a:pt x="0" y="160"/>
                    </a:lnTo>
                    <a:cubicBezTo>
                      <a:pt x="0" y="203"/>
                      <a:pt x="161" y="239"/>
                      <a:pt x="359" y="239"/>
                    </a:cubicBezTo>
                    <a:cubicBezTo>
                      <a:pt x="557" y="239"/>
                      <a:pt x="718" y="204"/>
                      <a:pt x="718" y="161"/>
                    </a:cubicBezTo>
                    <a:lnTo>
                      <a:pt x="719" y="54"/>
                    </a:lnTo>
                    <a:lnTo>
                      <a:pt x="700" y="5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025" rIns="90000" bIns="41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4"/>
              <p:cNvSpPr/>
              <p:nvPr/>
            </p:nvSpPr>
            <p:spPr>
              <a:xfrm>
                <a:off x="6664205" y="2443713"/>
                <a:ext cx="39902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25" extrusionOk="0">
                    <a:moveTo>
                      <a:pt x="1" y="0"/>
                    </a:moveTo>
                    <a:lnTo>
                      <a:pt x="0" y="106"/>
                    </a:lnTo>
                    <a:cubicBezTo>
                      <a:pt x="24" y="114"/>
                      <a:pt x="53" y="120"/>
                      <a:pt x="86" y="125"/>
                    </a:cubicBezTo>
                    <a:lnTo>
                      <a:pt x="86" y="18"/>
                    </a:lnTo>
                    <a:cubicBezTo>
                      <a:pt x="53" y="13"/>
                      <a:pt x="24" y="7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6879955" y="2446033"/>
                <a:ext cx="48718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25" extrusionOk="0">
                    <a:moveTo>
                      <a:pt x="0" y="19"/>
                    </a:moveTo>
                    <a:lnTo>
                      <a:pt x="0" y="125"/>
                    </a:lnTo>
                    <a:cubicBezTo>
                      <a:pt x="40" y="121"/>
                      <a:pt x="76" y="114"/>
                      <a:pt x="105" y="106"/>
                    </a:cubicBezTo>
                    <a:lnTo>
                      <a:pt x="105" y="0"/>
                    </a:lnTo>
                    <a:cubicBezTo>
                      <a:pt x="76" y="7"/>
                      <a:pt x="40" y="14"/>
                      <a:pt x="0" y="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14"/>
              <p:cNvSpPr/>
              <p:nvPr/>
            </p:nvSpPr>
            <p:spPr>
              <a:xfrm>
                <a:off x="6633119" y="2386179"/>
                <a:ext cx="333600" cy="7284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57" extrusionOk="0">
                    <a:moveTo>
                      <a:pt x="719" y="79"/>
                    </a:moveTo>
                    <a:cubicBezTo>
                      <a:pt x="718" y="123"/>
                      <a:pt x="557" y="157"/>
                      <a:pt x="359" y="157"/>
                    </a:cubicBezTo>
                    <a:cubicBezTo>
                      <a:pt x="161" y="156"/>
                      <a:pt x="0" y="121"/>
                      <a:pt x="0" y="77"/>
                    </a:cubicBezTo>
                    <a:cubicBezTo>
                      <a:pt x="1" y="34"/>
                      <a:pt x="162" y="0"/>
                      <a:pt x="360" y="0"/>
                    </a:cubicBezTo>
                    <a:cubicBezTo>
                      <a:pt x="558" y="0"/>
                      <a:pt x="719" y="35"/>
                      <a:pt x="719" y="7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500" rIns="90000" bIns="11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14"/>
              <p:cNvSpPr/>
              <p:nvPr/>
            </p:nvSpPr>
            <p:spPr>
              <a:xfrm>
                <a:off x="6671165" y="2397779"/>
                <a:ext cx="226885" cy="3247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0" extrusionOk="0">
                    <a:moveTo>
                      <a:pt x="489" y="19"/>
                    </a:moveTo>
                    <a:cubicBezTo>
                      <a:pt x="438" y="7"/>
                      <a:pt x="362" y="0"/>
                      <a:pt x="278" y="0"/>
                    </a:cubicBezTo>
                    <a:cubicBezTo>
                      <a:pt x="124" y="0"/>
                      <a:pt x="0" y="23"/>
                      <a:pt x="0" y="53"/>
                    </a:cubicBezTo>
                    <a:cubicBezTo>
                      <a:pt x="0" y="59"/>
                      <a:pt x="5" y="64"/>
                      <a:pt x="14" y="70"/>
                    </a:cubicBezTo>
                    <a:lnTo>
                      <a:pt x="489" y="1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4"/>
              <p:cNvSpPr/>
              <p:nvPr/>
            </p:nvSpPr>
            <p:spPr>
              <a:xfrm>
                <a:off x="6737978" y="2422834"/>
                <a:ext cx="190695" cy="2459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3" extrusionOk="0">
                    <a:moveTo>
                      <a:pt x="411" y="0"/>
                    </a:moveTo>
                    <a:cubicBezTo>
                      <a:pt x="411" y="29"/>
                      <a:pt x="287" y="53"/>
                      <a:pt x="133" y="53"/>
                    </a:cubicBezTo>
                    <a:cubicBezTo>
                      <a:pt x="85" y="53"/>
                      <a:pt x="40" y="50"/>
                      <a:pt x="0" y="46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4"/>
              <p:cNvSpPr/>
              <p:nvPr/>
            </p:nvSpPr>
            <p:spPr>
              <a:xfrm>
                <a:off x="6664205" y="2443713"/>
                <a:ext cx="464" cy="49182"/>
              </a:xfrm>
              <a:custGeom>
                <a:avLst/>
                <a:gdLst/>
                <a:ahLst/>
                <a:cxnLst/>
                <a:rect l="l" t="t" r="r" b="b"/>
                <a:pathLst>
                  <a:path w="1" h="106" extrusionOk="0">
                    <a:moveTo>
                      <a:pt x="1" y="0"/>
                    </a:moveTo>
                    <a:lnTo>
                      <a:pt x="0" y="106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14"/>
              <p:cNvSpPr/>
              <p:nvPr/>
            </p:nvSpPr>
            <p:spPr>
              <a:xfrm>
                <a:off x="6729162" y="2455312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107"/>
                    </a:moveTo>
                    <a:lnTo>
                      <a:pt x="0" y="0"/>
                    </a:lnTo>
                    <a:lnTo>
                      <a:pt x="0" y="10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14"/>
              <p:cNvSpPr/>
              <p:nvPr/>
            </p:nvSpPr>
            <p:spPr>
              <a:xfrm>
                <a:off x="6857684" y="2456704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" name="Google Shape;199;p14"/>
            <p:cNvGrpSpPr/>
            <p:nvPr/>
          </p:nvGrpSpPr>
          <p:grpSpPr>
            <a:xfrm>
              <a:off x="6667453" y="2324005"/>
              <a:ext cx="333136" cy="122955"/>
              <a:chOff x="6667453" y="2324005"/>
              <a:chExt cx="333136" cy="122955"/>
            </a:xfrm>
          </p:grpSpPr>
          <p:sp>
            <p:nvSpPr>
              <p:cNvPr id="200" name="Google Shape;200;p14"/>
              <p:cNvSpPr/>
              <p:nvPr/>
            </p:nvSpPr>
            <p:spPr>
              <a:xfrm>
                <a:off x="6667453" y="2335605"/>
                <a:ext cx="333136" cy="111356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40" extrusionOk="0">
                    <a:moveTo>
                      <a:pt x="700" y="55"/>
                    </a:moveTo>
                    <a:cubicBezTo>
                      <a:pt x="652" y="23"/>
                      <a:pt x="518" y="1"/>
                      <a:pt x="360" y="0"/>
                    </a:cubicBezTo>
                    <a:cubicBezTo>
                      <a:pt x="201" y="0"/>
                      <a:pt x="67" y="22"/>
                      <a:pt x="19" y="53"/>
                    </a:cubicBezTo>
                    <a:lnTo>
                      <a:pt x="0" y="53"/>
                    </a:lnTo>
                    <a:lnTo>
                      <a:pt x="0" y="160"/>
                    </a:lnTo>
                    <a:cubicBezTo>
                      <a:pt x="0" y="203"/>
                      <a:pt x="161" y="239"/>
                      <a:pt x="359" y="240"/>
                    </a:cubicBezTo>
                    <a:cubicBezTo>
                      <a:pt x="557" y="240"/>
                      <a:pt x="718" y="205"/>
                      <a:pt x="718" y="161"/>
                    </a:cubicBezTo>
                    <a:lnTo>
                      <a:pt x="718" y="55"/>
                    </a:lnTo>
                    <a:lnTo>
                      <a:pt x="700" y="5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400" rIns="90000" bIns="41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4"/>
              <p:cNvSpPr/>
              <p:nvPr/>
            </p:nvSpPr>
            <p:spPr>
              <a:xfrm>
                <a:off x="6698540" y="2381539"/>
                <a:ext cx="39902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86" h="126" extrusionOk="0">
                    <a:moveTo>
                      <a:pt x="1" y="0"/>
                    </a:moveTo>
                    <a:lnTo>
                      <a:pt x="0" y="107"/>
                    </a:lnTo>
                    <a:cubicBezTo>
                      <a:pt x="24" y="114"/>
                      <a:pt x="53" y="121"/>
                      <a:pt x="86" y="126"/>
                    </a:cubicBezTo>
                    <a:lnTo>
                      <a:pt x="86" y="18"/>
                    </a:lnTo>
                    <a:cubicBezTo>
                      <a:pt x="53" y="13"/>
                      <a:pt x="24" y="7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4"/>
              <p:cNvSpPr/>
              <p:nvPr/>
            </p:nvSpPr>
            <p:spPr>
              <a:xfrm>
                <a:off x="6763497" y="2393603"/>
                <a:ext cx="128522" cy="533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5" extrusionOk="0">
                    <a:moveTo>
                      <a:pt x="152" y="7"/>
                    </a:moveTo>
                    <a:cubicBezTo>
                      <a:pt x="98" y="7"/>
                      <a:pt x="47" y="4"/>
                      <a:pt x="0" y="0"/>
                    </a:cubicBezTo>
                    <a:lnTo>
                      <a:pt x="0" y="107"/>
                    </a:lnTo>
                    <a:cubicBezTo>
                      <a:pt x="46" y="112"/>
                      <a:pt x="98" y="114"/>
                      <a:pt x="152" y="115"/>
                    </a:cubicBezTo>
                    <a:cubicBezTo>
                      <a:pt x="196" y="115"/>
                      <a:pt x="238" y="113"/>
                      <a:pt x="277" y="110"/>
                    </a:cubicBezTo>
                    <a:lnTo>
                      <a:pt x="277" y="2"/>
                    </a:lnTo>
                    <a:cubicBezTo>
                      <a:pt x="238" y="6"/>
                      <a:pt x="196" y="7"/>
                      <a:pt x="152" y="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4"/>
              <p:cNvSpPr/>
              <p:nvPr/>
            </p:nvSpPr>
            <p:spPr>
              <a:xfrm>
                <a:off x="6914289" y="2383859"/>
                <a:ext cx="48718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26" extrusionOk="0">
                    <a:moveTo>
                      <a:pt x="0" y="19"/>
                    </a:moveTo>
                    <a:lnTo>
                      <a:pt x="0" y="126"/>
                    </a:lnTo>
                    <a:cubicBezTo>
                      <a:pt x="41" y="121"/>
                      <a:pt x="76" y="115"/>
                      <a:pt x="105" y="107"/>
                    </a:cubicBezTo>
                    <a:lnTo>
                      <a:pt x="105" y="0"/>
                    </a:lnTo>
                    <a:cubicBezTo>
                      <a:pt x="76" y="8"/>
                      <a:pt x="41" y="14"/>
                      <a:pt x="0" y="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14"/>
              <p:cNvSpPr/>
              <p:nvPr/>
            </p:nvSpPr>
            <p:spPr>
              <a:xfrm>
                <a:off x="6667453" y="2324005"/>
                <a:ext cx="333136" cy="7284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57" extrusionOk="0">
                    <a:moveTo>
                      <a:pt x="718" y="80"/>
                    </a:moveTo>
                    <a:cubicBezTo>
                      <a:pt x="718" y="123"/>
                      <a:pt x="557" y="157"/>
                      <a:pt x="359" y="157"/>
                    </a:cubicBezTo>
                    <a:cubicBezTo>
                      <a:pt x="161" y="157"/>
                      <a:pt x="0" y="122"/>
                      <a:pt x="0" y="78"/>
                    </a:cubicBezTo>
                    <a:cubicBezTo>
                      <a:pt x="0" y="34"/>
                      <a:pt x="162" y="0"/>
                      <a:pt x="360" y="0"/>
                    </a:cubicBezTo>
                    <a:cubicBezTo>
                      <a:pt x="558" y="1"/>
                      <a:pt x="719" y="36"/>
                      <a:pt x="718" y="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500" rIns="90000" bIns="11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14"/>
              <p:cNvSpPr/>
              <p:nvPr/>
            </p:nvSpPr>
            <p:spPr>
              <a:xfrm>
                <a:off x="6772312" y="2360660"/>
                <a:ext cx="190695" cy="2459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3" extrusionOk="0">
                    <a:moveTo>
                      <a:pt x="411" y="0"/>
                    </a:moveTo>
                    <a:cubicBezTo>
                      <a:pt x="411" y="30"/>
                      <a:pt x="287" y="54"/>
                      <a:pt x="133" y="53"/>
                    </a:cubicBezTo>
                    <a:cubicBezTo>
                      <a:pt x="85" y="53"/>
                      <a:pt x="40" y="51"/>
                      <a:pt x="0" y="46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14"/>
              <p:cNvSpPr/>
              <p:nvPr/>
            </p:nvSpPr>
            <p:spPr>
              <a:xfrm>
                <a:off x="6698540" y="2381539"/>
                <a:ext cx="464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7" extrusionOk="0">
                    <a:moveTo>
                      <a:pt x="1" y="0"/>
                    </a:moveTo>
                    <a:lnTo>
                      <a:pt x="0" y="107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14"/>
              <p:cNvSpPr/>
              <p:nvPr/>
            </p:nvSpPr>
            <p:spPr>
              <a:xfrm>
                <a:off x="6763497" y="2393603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107"/>
                    </a:moveTo>
                    <a:lnTo>
                      <a:pt x="0" y="0"/>
                    </a:lnTo>
                    <a:lnTo>
                      <a:pt x="0" y="10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14"/>
              <p:cNvSpPr/>
              <p:nvPr/>
            </p:nvSpPr>
            <p:spPr>
              <a:xfrm>
                <a:off x="6892018" y="2394531"/>
                <a:ext cx="0" cy="5011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8" extrusionOk="0">
                    <a:moveTo>
                      <a:pt x="0" y="0"/>
                    </a:move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" name="Google Shape;209;p14"/>
            <p:cNvGrpSpPr/>
            <p:nvPr/>
          </p:nvGrpSpPr>
          <p:grpSpPr>
            <a:xfrm>
              <a:off x="6652606" y="2261832"/>
              <a:ext cx="333600" cy="122955"/>
              <a:chOff x="6652606" y="2185632"/>
              <a:chExt cx="333600" cy="122955"/>
            </a:xfrm>
          </p:grpSpPr>
          <p:sp>
            <p:nvSpPr>
              <p:cNvPr id="210" name="Google Shape;210;p14"/>
              <p:cNvSpPr/>
              <p:nvPr/>
            </p:nvSpPr>
            <p:spPr>
              <a:xfrm>
                <a:off x="6705499" y="2259405"/>
                <a:ext cx="226885" cy="3247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0" extrusionOk="0">
                    <a:moveTo>
                      <a:pt x="489" y="19"/>
                    </a:moveTo>
                    <a:cubicBezTo>
                      <a:pt x="438" y="8"/>
                      <a:pt x="362" y="0"/>
                      <a:pt x="278" y="0"/>
                    </a:cubicBezTo>
                    <a:cubicBezTo>
                      <a:pt x="124" y="0"/>
                      <a:pt x="0" y="24"/>
                      <a:pt x="0" y="53"/>
                    </a:cubicBezTo>
                    <a:cubicBezTo>
                      <a:pt x="0" y="59"/>
                      <a:pt x="5" y="65"/>
                      <a:pt x="14" y="70"/>
                    </a:cubicBezTo>
                    <a:lnTo>
                      <a:pt x="489" y="1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2737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6652606" y="2197231"/>
                <a:ext cx="333600" cy="11089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239" extrusionOk="0">
                    <a:moveTo>
                      <a:pt x="700" y="55"/>
                    </a:moveTo>
                    <a:cubicBezTo>
                      <a:pt x="652" y="24"/>
                      <a:pt x="518" y="1"/>
                      <a:pt x="360" y="0"/>
                    </a:cubicBezTo>
                    <a:cubicBezTo>
                      <a:pt x="201" y="0"/>
                      <a:pt x="67" y="22"/>
                      <a:pt x="19" y="54"/>
                    </a:cubicBezTo>
                    <a:lnTo>
                      <a:pt x="0" y="54"/>
                    </a:lnTo>
                    <a:lnTo>
                      <a:pt x="0" y="160"/>
                    </a:lnTo>
                    <a:cubicBezTo>
                      <a:pt x="0" y="204"/>
                      <a:pt x="161" y="239"/>
                      <a:pt x="359" y="239"/>
                    </a:cubicBezTo>
                    <a:cubicBezTo>
                      <a:pt x="557" y="240"/>
                      <a:pt x="718" y="205"/>
                      <a:pt x="718" y="162"/>
                    </a:cubicBezTo>
                    <a:lnTo>
                      <a:pt x="719" y="55"/>
                    </a:lnTo>
                    <a:lnTo>
                      <a:pt x="700" y="5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025" rIns="90000" bIns="41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6683692" y="2243166"/>
                <a:ext cx="39902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86" h="126" extrusionOk="0">
                    <a:moveTo>
                      <a:pt x="1" y="0"/>
                    </a:moveTo>
                    <a:lnTo>
                      <a:pt x="0" y="108"/>
                    </a:lnTo>
                    <a:cubicBezTo>
                      <a:pt x="24" y="115"/>
                      <a:pt x="53" y="121"/>
                      <a:pt x="86" y="126"/>
                    </a:cubicBezTo>
                    <a:lnTo>
                      <a:pt x="86" y="19"/>
                    </a:lnTo>
                    <a:cubicBezTo>
                      <a:pt x="53" y="14"/>
                      <a:pt x="24" y="7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6748649" y="2255229"/>
                <a:ext cx="128522" cy="533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5" extrusionOk="0">
                    <a:moveTo>
                      <a:pt x="152" y="8"/>
                    </a:moveTo>
                    <a:cubicBezTo>
                      <a:pt x="98" y="8"/>
                      <a:pt x="47" y="5"/>
                      <a:pt x="0" y="0"/>
                    </a:cubicBezTo>
                    <a:lnTo>
                      <a:pt x="0" y="107"/>
                    </a:lnTo>
                    <a:cubicBezTo>
                      <a:pt x="46" y="112"/>
                      <a:pt x="98" y="114"/>
                      <a:pt x="152" y="115"/>
                    </a:cubicBezTo>
                    <a:cubicBezTo>
                      <a:pt x="196" y="115"/>
                      <a:pt x="238" y="113"/>
                      <a:pt x="277" y="110"/>
                    </a:cubicBezTo>
                    <a:lnTo>
                      <a:pt x="277" y="3"/>
                    </a:lnTo>
                    <a:cubicBezTo>
                      <a:pt x="238" y="6"/>
                      <a:pt x="196" y="8"/>
                      <a:pt x="152" y="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6899442" y="2245949"/>
                <a:ext cx="48718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25" extrusionOk="0">
                    <a:moveTo>
                      <a:pt x="0" y="18"/>
                    </a:moveTo>
                    <a:lnTo>
                      <a:pt x="0" y="125"/>
                    </a:lnTo>
                    <a:cubicBezTo>
                      <a:pt x="41" y="121"/>
                      <a:pt x="76" y="114"/>
                      <a:pt x="105" y="106"/>
                    </a:cubicBezTo>
                    <a:lnTo>
                      <a:pt x="105" y="0"/>
                    </a:lnTo>
                    <a:cubicBezTo>
                      <a:pt x="76" y="7"/>
                      <a:pt x="41" y="13"/>
                      <a:pt x="0" y="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6652606" y="2185632"/>
                <a:ext cx="333600" cy="7330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58" extrusionOk="0">
                    <a:moveTo>
                      <a:pt x="719" y="80"/>
                    </a:moveTo>
                    <a:cubicBezTo>
                      <a:pt x="718" y="123"/>
                      <a:pt x="557" y="158"/>
                      <a:pt x="359" y="158"/>
                    </a:cubicBezTo>
                    <a:cubicBezTo>
                      <a:pt x="161" y="157"/>
                      <a:pt x="0" y="122"/>
                      <a:pt x="0" y="79"/>
                    </a:cubicBezTo>
                    <a:cubicBezTo>
                      <a:pt x="0" y="35"/>
                      <a:pt x="162" y="0"/>
                      <a:pt x="360" y="0"/>
                    </a:cubicBezTo>
                    <a:cubicBezTo>
                      <a:pt x="558" y="1"/>
                      <a:pt x="719" y="36"/>
                      <a:pt x="719" y="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875" rIns="90000" bIns="11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6690652" y="2197231"/>
                <a:ext cx="22688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1" extrusionOk="0">
                    <a:moveTo>
                      <a:pt x="489" y="20"/>
                    </a:moveTo>
                    <a:cubicBezTo>
                      <a:pt x="438" y="8"/>
                      <a:pt x="362" y="0"/>
                      <a:pt x="278" y="0"/>
                    </a:cubicBezTo>
                    <a:cubicBezTo>
                      <a:pt x="124" y="0"/>
                      <a:pt x="0" y="24"/>
                      <a:pt x="0" y="54"/>
                    </a:cubicBezTo>
                    <a:cubicBezTo>
                      <a:pt x="0" y="59"/>
                      <a:pt x="5" y="66"/>
                      <a:pt x="14" y="71"/>
                    </a:cubicBezTo>
                    <a:lnTo>
                      <a:pt x="489" y="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6757465" y="2222286"/>
                <a:ext cx="190695" cy="2505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4" extrusionOk="0">
                    <a:moveTo>
                      <a:pt x="411" y="0"/>
                    </a:moveTo>
                    <a:cubicBezTo>
                      <a:pt x="411" y="30"/>
                      <a:pt x="287" y="54"/>
                      <a:pt x="133" y="54"/>
                    </a:cubicBezTo>
                    <a:cubicBezTo>
                      <a:pt x="85" y="54"/>
                      <a:pt x="40" y="51"/>
                      <a:pt x="0" y="47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14"/>
              <p:cNvSpPr/>
              <p:nvPr/>
            </p:nvSpPr>
            <p:spPr>
              <a:xfrm>
                <a:off x="6683692" y="2243166"/>
                <a:ext cx="464" cy="501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8" extrusionOk="0">
                    <a:moveTo>
                      <a:pt x="1" y="0"/>
                    </a:moveTo>
                    <a:lnTo>
                      <a:pt x="0" y="108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>
                <a:off x="6748649" y="2255229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107"/>
                    </a:moveTo>
                    <a:lnTo>
                      <a:pt x="0" y="0"/>
                    </a:lnTo>
                    <a:lnTo>
                      <a:pt x="0" y="10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6877171" y="2256621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1" name="Google Shape;221;p14"/>
          <p:cNvGrpSpPr/>
          <p:nvPr/>
        </p:nvGrpSpPr>
        <p:grpSpPr>
          <a:xfrm>
            <a:off x="457837" y="5642149"/>
            <a:ext cx="1375319" cy="1133915"/>
            <a:chOff x="6633119" y="2261832"/>
            <a:chExt cx="367470" cy="302980"/>
          </a:xfrm>
        </p:grpSpPr>
        <p:grpSp>
          <p:nvGrpSpPr>
            <p:cNvPr id="222" name="Google Shape;222;p14"/>
            <p:cNvGrpSpPr/>
            <p:nvPr/>
          </p:nvGrpSpPr>
          <p:grpSpPr>
            <a:xfrm>
              <a:off x="6656318" y="2442321"/>
              <a:ext cx="333136" cy="122491"/>
              <a:chOff x="6656318" y="2518521"/>
              <a:chExt cx="333136" cy="122491"/>
            </a:xfrm>
          </p:grpSpPr>
          <p:sp>
            <p:nvSpPr>
              <p:cNvPr id="223" name="Google Shape;223;p14"/>
              <p:cNvSpPr/>
              <p:nvPr/>
            </p:nvSpPr>
            <p:spPr>
              <a:xfrm>
                <a:off x="6656318" y="2530120"/>
                <a:ext cx="333136" cy="110892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39" extrusionOk="0">
                    <a:moveTo>
                      <a:pt x="700" y="54"/>
                    </a:moveTo>
                    <a:cubicBezTo>
                      <a:pt x="652" y="23"/>
                      <a:pt x="518" y="0"/>
                      <a:pt x="359" y="0"/>
                    </a:cubicBezTo>
                    <a:cubicBezTo>
                      <a:pt x="201" y="0"/>
                      <a:pt x="67" y="22"/>
                      <a:pt x="19" y="53"/>
                    </a:cubicBezTo>
                    <a:lnTo>
                      <a:pt x="0" y="53"/>
                    </a:lnTo>
                    <a:lnTo>
                      <a:pt x="0" y="160"/>
                    </a:lnTo>
                    <a:cubicBezTo>
                      <a:pt x="0" y="203"/>
                      <a:pt x="161" y="239"/>
                      <a:pt x="359" y="239"/>
                    </a:cubicBezTo>
                    <a:cubicBezTo>
                      <a:pt x="558" y="239"/>
                      <a:pt x="718" y="204"/>
                      <a:pt x="718" y="161"/>
                    </a:cubicBezTo>
                    <a:lnTo>
                      <a:pt x="718" y="54"/>
                    </a:lnTo>
                    <a:lnTo>
                      <a:pt x="700" y="5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025" rIns="90000" bIns="41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6687868" y="2576055"/>
                <a:ext cx="39438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" extrusionOk="0">
                    <a:moveTo>
                      <a:pt x="0" y="0"/>
                    </a:moveTo>
                    <a:lnTo>
                      <a:pt x="0" y="107"/>
                    </a:lnTo>
                    <a:cubicBezTo>
                      <a:pt x="23" y="114"/>
                      <a:pt x="52" y="120"/>
                      <a:pt x="85" y="125"/>
                    </a:cubicBezTo>
                    <a:lnTo>
                      <a:pt x="85" y="19"/>
                    </a:lnTo>
                    <a:cubicBezTo>
                      <a:pt x="52" y="13"/>
                      <a:pt x="23" y="7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4"/>
              <p:cNvSpPr/>
              <p:nvPr/>
            </p:nvSpPr>
            <p:spPr>
              <a:xfrm>
                <a:off x="6903618" y="2578375"/>
                <a:ext cx="48254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26" extrusionOk="0">
                    <a:moveTo>
                      <a:pt x="0" y="19"/>
                    </a:moveTo>
                    <a:lnTo>
                      <a:pt x="0" y="126"/>
                    </a:lnTo>
                    <a:cubicBezTo>
                      <a:pt x="40" y="121"/>
                      <a:pt x="75" y="115"/>
                      <a:pt x="104" y="107"/>
                    </a:cubicBezTo>
                    <a:lnTo>
                      <a:pt x="104" y="0"/>
                    </a:lnTo>
                    <a:cubicBezTo>
                      <a:pt x="75" y="7"/>
                      <a:pt x="40" y="14"/>
                      <a:pt x="0" y="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14"/>
              <p:cNvSpPr/>
              <p:nvPr/>
            </p:nvSpPr>
            <p:spPr>
              <a:xfrm>
                <a:off x="6656318" y="2518521"/>
                <a:ext cx="333136" cy="7284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57" extrusionOk="0">
                    <a:moveTo>
                      <a:pt x="718" y="79"/>
                    </a:moveTo>
                    <a:cubicBezTo>
                      <a:pt x="718" y="123"/>
                      <a:pt x="558" y="157"/>
                      <a:pt x="359" y="157"/>
                    </a:cubicBezTo>
                    <a:cubicBezTo>
                      <a:pt x="161" y="156"/>
                      <a:pt x="0" y="121"/>
                      <a:pt x="0" y="78"/>
                    </a:cubicBezTo>
                    <a:cubicBezTo>
                      <a:pt x="0" y="34"/>
                      <a:pt x="162" y="0"/>
                      <a:pt x="360" y="0"/>
                    </a:cubicBezTo>
                    <a:cubicBezTo>
                      <a:pt x="558" y="0"/>
                      <a:pt x="719" y="35"/>
                      <a:pt x="718" y="7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500" rIns="90000" bIns="11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14"/>
              <p:cNvSpPr/>
              <p:nvPr/>
            </p:nvSpPr>
            <p:spPr>
              <a:xfrm>
                <a:off x="6761177" y="2555175"/>
                <a:ext cx="190695" cy="2459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3" extrusionOk="0">
                    <a:moveTo>
                      <a:pt x="411" y="0"/>
                    </a:moveTo>
                    <a:cubicBezTo>
                      <a:pt x="411" y="30"/>
                      <a:pt x="287" y="54"/>
                      <a:pt x="133" y="53"/>
                    </a:cubicBezTo>
                    <a:cubicBezTo>
                      <a:pt x="85" y="53"/>
                      <a:pt x="40" y="51"/>
                      <a:pt x="0" y="46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4"/>
              <p:cNvSpPr/>
              <p:nvPr/>
            </p:nvSpPr>
            <p:spPr>
              <a:xfrm>
                <a:off x="6687868" y="2576055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4"/>
              <p:cNvSpPr/>
              <p:nvPr/>
            </p:nvSpPr>
            <p:spPr>
              <a:xfrm>
                <a:off x="6880883" y="2589046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" name="Google Shape;230;p14"/>
            <p:cNvGrpSpPr/>
            <p:nvPr/>
          </p:nvGrpSpPr>
          <p:grpSpPr>
            <a:xfrm>
              <a:off x="6633119" y="2386179"/>
              <a:ext cx="333600" cy="122491"/>
              <a:chOff x="6633119" y="2386179"/>
              <a:chExt cx="333600" cy="122491"/>
            </a:xfrm>
          </p:grpSpPr>
          <p:sp>
            <p:nvSpPr>
              <p:cNvPr id="231" name="Google Shape;231;p14"/>
              <p:cNvSpPr/>
              <p:nvPr/>
            </p:nvSpPr>
            <p:spPr>
              <a:xfrm>
                <a:off x="6694364" y="2453920"/>
                <a:ext cx="226885" cy="3247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0" extrusionOk="0">
                    <a:moveTo>
                      <a:pt x="489" y="19"/>
                    </a:moveTo>
                    <a:cubicBezTo>
                      <a:pt x="438" y="7"/>
                      <a:pt x="362" y="0"/>
                      <a:pt x="277" y="0"/>
                    </a:cubicBezTo>
                    <a:cubicBezTo>
                      <a:pt x="124" y="0"/>
                      <a:pt x="0" y="24"/>
                      <a:pt x="0" y="53"/>
                    </a:cubicBezTo>
                    <a:cubicBezTo>
                      <a:pt x="0" y="59"/>
                      <a:pt x="5" y="65"/>
                      <a:pt x="14" y="70"/>
                    </a:cubicBezTo>
                    <a:lnTo>
                      <a:pt x="489" y="1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2737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14"/>
              <p:cNvSpPr/>
              <p:nvPr/>
            </p:nvSpPr>
            <p:spPr>
              <a:xfrm>
                <a:off x="6633119" y="2397779"/>
                <a:ext cx="333600" cy="11089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239" extrusionOk="0">
                    <a:moveTo>
                      <a:pt x="700" y="54"/>
                    </a:moveTo>
                    <a:cubicBezTo>
                      <a:pt x="652" y="23"/>
                      <a:pt x="518" y="0"/>
                      <a:pt x="360" y="0"/>
                    </a:cubicBezTo>
                    <a:cubicBezTo>
                      <a:pt x="201" y="0"/>
                      <a:pt x="67" y="22"/>
                      <a:pt x="19" y="53"/>
                    </a:cubicBezTo>
                    <a:lnTo>
                      <a:pt x="0" y="52"/>
                    </a:lnTo>
                    <a:lnTo>
                      <a:pt x="0" y="160"/>
                    </a:lnTo>
                    <a:cubicBezTo>
                      <a:pt x="0" y="203"/>
                      <a:pt x="161" y="239"/>
                      <a:pt x="359" y="239"/>
                    </a:cubicBezTo>
                    <a:cubicBezTo>
                      <a:pt x="557" y="239"/>
                      <a:pt x="718" y="204"/>
                      <a:pt x="718" y="161"/>
                    </a:cubicBezTo>
                    <a:lnTo>
                      <a:pt x="719" y="54"/>
                    </a:lnTo>
                    <a:lnTo>
                      <a:pt x="700" y="5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025" rIns="90000" bIns="41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14"/>
              <p:cNvSpPr/>
              <p:nvPr/>
            </p:nvSpPr>
            <p:spPr>
              <a:xfrm>
                <a:off x="6664205" y="2443713"/>
                <a:ext cx="39902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86" h="125" extrusionOk="0">
                    <a:moveTo>
                      <a:pt x="1" y="0"/>
                    </a:moveTo>
                    <a:lnTo>
                      <a:pt x="0" y="106"/>
                    </a:lnTo>
                    <a:cubicBezTo>
                      <a:pt x="24" y="114"/>
                      <a:pt x="53" y="120"/>
                      <a:pt x="86" y="125"/>
                    </a:cubicBezTo>
                    <a:lnTo>
                      <a:pt x="86" y="18"/>
                    </a:lnTo>
                    <a:cubicBezTo>
                      <a:pt x="53" y="13"/>
                      <a:pt x="24" y="7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14"/>
              <p:cNvSpPr/>
              <p:nvPr/>
            </p:nvSpPr>
            <p:spPr>
              <a:xfrm>
                <a:off x="6879955" y="2446033"/>
                <a:ext cx="48718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25" extrusionOk="0">
                    <a:moveTo>
                      <a:pt x="0" y="19"/>
                    </a:moveTo>
                    <a:lnTo>
                      <a:pt x="0" y="125"/>
                    </a:lnTo>
                    <a:cubicBezTo>
                      <a:pt x="40" y="121"/>
                      <a:pt x="76" y="114"/>
                      <a:pt x="105" y="106"/>
                    </a:cubicBezTo>
                    <a:lnTo>
                      <a:pt x="105" y="0"/>
                    </a:lnTo>
                    <a:cubicBezTo>
                      <a:pt x="76" y="7"/>
                      <a:pt x="40" y="14"/>
                      <a:pt x="0" y="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14"/>
              <p:cNvSpPr/>
              <p:nvPr/>
            </p:nvSpPr>
            <p:spPr>
              <a:xfrm>
                <a:off x="6633119" y="2386179"/>
                <a:ext cx="333600" cy="7284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57" extrusionOk="0">
                    <a:moveTo>
                      <a:pt x="719" y="79"/>
                    </a:moveTo>
                    <a:cubicBezTo>
                      <a:pt x="718" y="123"/>
                      <a:pt x="557" y="157"/>
                      <a:pt x="359" y="157"/>
                    </a:cubicBezTo>
                    <a:cubicBezTo>
                      <a:pt x="161" y="156"/>
                      <a:pt x="0" y="121"/>
                      <a:pt x="0" y="77"/>
                    </a:cubicBezTo>
                    <a:cubicBezTo>
                      <a:pt x="1" y="34"/>
                      <a:pt x="162" y="0"/>
                      <a:pt x="360" y="0"/>
                    </a:cubicBezTo>
                    <a:cubicBezTo>
                      <a:pt x="558" y="0"/>
                      <a:pt x="719" y="35"/>
                      <a:pt x="719" y="7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500" rIns="90000" bIns="11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14"/>
              <p:cNvSpPr/>
              <p:nvPr/>
            </p:nvSpPr>
            <p:spPr>
              <a:xfrm>
                <a:off x="6671165" y="2397779"/>
                <a:ext cx="226885" cy="3247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0" extrusionOk="0">
                    <a:moveTo>
                      <a:pt x="489" y="19"/>
                    </a:moveTo>
                    <a:cubicBezTo>
                      <a:pt x="438" y="7"/>
                      <a:pt x="362" y="0"/>
                      <a:pt x="278" y="0"/>
                    </a:cubicBezTo>
                    <a:cubicBezTo>
                      <a:pt x="124" y="0"/>
                      <a:pt x="0" y="23"/>
                      <a:pt x="0" y="53"/>
                    </a:cubicBezTo>
                    <a:cubicBezTo>
                      <a:pt x="0" y="59"/>
                      <a:pt x="5" y="64"/>
                      <a:pt x="14" y="70"/>
                    </a:cubicBezTo>
                    <a:lnTo>
                      <a:pt x="489" y="1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14"/>
              <p:cNvSpPr/>
              <p:nvPr/>
            </p:nvSpPr>
            <p:spPr>
              <a:xfrm>
                <a:off x="6737978" y="2422834"/>
                <a:ext cx="190695" cy="2459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3" extrusionOk="0">
                    <a:moveTo>
                      <a:pt x="411" y="0"/>
                    </a:moveTo>
                    <a:cubicBezTo>
                      <a:pt x="411" y="29"/>
                      <a:pt x="287" y="53"/>
                      <a:pt x="133" y="53"/>
                    </a:cubicBezTo>
                    <a:cubicBezTo>
                      <a:pt x="85" y="53"/>
                      <a:pt x="40" y="50"/>
                      <a:pt x="0" y="46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6664205" y="2443713"/>
                <a:ext cx="464" cy="49182"/>
              </a:xfrm>
              <a:custGeom>
                <a:avLst/>
                <a:gdLst/>
                <a:ahLst/>
                <a:cxnLst/>
                <a:rect l="l" t="t" r="r" b="b"/>
                <a:pathLst>
                  <a:path w="1" h="106" extrusionOk="0">
                    <a:moveTo>
                      <a:pt x="1" y="0"/>
                    </a:moveTo>
                    <a:lnTo>
                      <a:pt x="0" y="106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6729162" y="2455312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107"/>
                    </a:moveTo>
                    <a:lnTo>
                      <a:pt x="0" y="0"/>
                    </a:lnTo>
                    <a:lnTo>
                      <a:pt x="0" y="10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14"/>
              <p:cNvSpPr/>
              <p:nvPr/>
            </p:nvSpPr>
            <p:spPr>
              <a:xfrm>
                <a:off x="6857684" y="2456704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1" name="Google Shape;241;p14"/>
            <p:cNvGrpSpPr/>
            <p:nvPr/>
          </p:nvGrpSpPr>
          <p:grpSpPr>
            <a:xfrm>
              <a:off x="6667453" y="2324005"/>
              <a:ext cx="333136" cy="122955"/>
              <a:chOff x="6667453" y="2324005"/>
              <a:chExt cx="333136" cy="122955"/>
            </a:xfrm>
          </p:grpSpPr>
          <p:sp>
            <p:nvSpPr>
              <p:cNvPr id="242" name="Google Shape;242;p14"/>
              <p:cNvSpPr/>
              <p:nvPr/>
            </p:nvSpPr>
            <p:spPr>
              <a:xfrm>
                <a:off x="6667453" y="2335605"/>
                <a:ext cx="333136" cy="111356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40" extrusionOk="0">
                    <a:moveTo>
                      <a:pt x="700" y="55"/>
                    </a:moveTo>
                    <a:cubicBezTo>
                      <a:pt x="652" y="23"/>
                      <a:pt x="518" y="1"/>
                      <a:pt x="360" y="0"/>
                    </a:cubicBezTo>
                    <a:cubicBezTo>
                      <a:pt x="201" y="0"/>
                      <a:pt x="67" y="22"/>
                      <a:pt x="19" y="53"/>
                    </a:cubicBezTo>
                    <a:lnTo>
                      <a:pt x="0" y="53"/>
                    </a:lnTo>
                    <a:lnTo>
                      <a:pt x="0" y="160"/>
                    </a:lnTo>
                    <a:cubicBezTo>
                      <a:pt x="0" y="203"/>
                      <a:pt x="161" y="239"/>
                      <a:pt x="359" y="240"/>
                    </a:cubicBezTo>
                    <a:cubicBezTo>
                      <a:pt x="557" y="240"/>
                      <a:pt x="718" y="205"/>
                      <a:pt x="718" y="161"/>
                    </a:cubicBezTo>
                    <a:lnTo>
                      <a:pt x="718" y="55"/>
                    </a:lnTo>
                    <a:lnTo>
                      <a:pt x="700" y="5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400" rIns="90000" bIns="41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14"/>
              <p:cNvSpPr/>
              <p:nvPr/>
            </p:nvSpPr>
            <p:spPr>
              <a:xfrm>
                <a:off x="6698540" y="2381539"/>
                <a:ext cx="39902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86" h="126" extrusionOk="0">
                    <a:moveTo>
                      <a:pt x="1" y="0"/>
                    </a:moveTo>
                    <a:lnTo>
                      <a:pt x="0" y="107"/>
                    </a:lnTo>
                    <a:cubicBezTo>
                      <a:pt x="24" y="114"/>
                      <a:pt x="53" y="121"/>
                      <a:pt x="86" y="126"/>
                    </a:cubicBezTo>
                    <a:lnTo>
                      <a:pt x="86" y="18"/>
                    </a:lnTo>
                    <a:cubicBezTo>
                      <a:pt x="53" y="13"/>
                      <a:pt x="24" y="7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14"/>
              <p:cNvSpPr/>
              <p:nvPr/>
            </p:nvSpPr>
            <p:spPr>
              <a:xfrm>
                <a:off x="6763497" y="2393603"/>
                <a:ext cx="128522" cy="533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5" extrusionOk="0">
                    <a:moveTo>
                      <a:pt x="152" y="7"/>
                    </a:moveTo>
                    <a:cubicBezTo>
                      <a:pt x="98" y="7"/>
                      <a:pt x="47" y="4"/>
                      <a:pt x="0" y="0"/>
                    </a:cubicBezTo>
                    <a:lnTo>
                      <a:pt x="0" y="107"/>
                    </a:lnTo>
                    <a:cubicBezTo>
                      <a:pt x="46" y="112"/>
                      <a:pt x="98" y="114"/>
                      <a:pt x="152" y="115"/>
                    </a:cubicBezTo>
                    <a:cubicBezTo>
                      <a:pt x="196" y="115"/>
                      <a:pt x="238" y="113"/>
                      <a:pt x="277" y="110"/>
                    </a:cubicBezTo>
                    <a:lnTo>
                      <a:pt x="277" y="2"/>
                    </a:lnTo>
                    <a:cubicBezTo>
                      <a:pt x="238" y="6"/>
                      <a:pt x="196" y="7"/>
                      <a:pt x="152" y="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6914289" y="2383859"/>
                <a:ext cx="48718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26" extrusionOk="0">
                    <a:moveTo>
                      <a:pt x="0" y="19"/>
                    </a:moveTo>
                    <a:lnTo>
                      <a:pt x="0" y="126"/>
                    </a:lnTo>
                    <a:cubicBezTo>
                      <a:pt x="41" y="121"/>
                      <a:pt x="76" y="115"/>
                      <a:pt x="105" y="107"/>
                    </a:cubicBezTo>
                    <a:lnTo>
                      <a:pt x="105" y="0"/>
                    </a:lnTo>
                    <a:cubicBezTo>
                      <a:pt x="76" y="8"/>
                      <a:pt x="41" y="14"/>
                      <a:pt x="0" y="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6667453" y="2324005"/>
                <a:ext cx="333136" cy="72845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57" extrusionOk="0">
                    <a:moveTo>
                      <a:pt x="718" y="80"/>
                    </a:moveTo>
                    <a:cubicBezTo>
                      <a:pt x="718" y="123"/>
                      <a:pt x="557" y="157"/>
                      <a:pt x="359" y="157"/>
                    </a:cubicBezTo>
                    <a:cubicBezTo>
                      <a:pt x="161" y="157"/>
                      <a:pt x="0" y="122"/>
                      <a:pt x="0" y="78"/>
                    </a:cubicBezTo>
                    <a:cubicBezTo>
                      <a:pt x="0" y="34"/>
                      <a:pt x="162" y="0"/>
                      <a:pt x="360" y="0"/>
                    </a:cubicBezTo>
                    <a:cubicBezTo>
                      <a:pt x="558" y="1"/>
                      <a:pt x="719" y="36"/>
                      <a:pt x="718" y="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500" rIns="90000" bIns="11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6772312" y="2360660"/>
                <a:ext cx="190695" cy="24591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3" extrusionOk="0">
                    <a:moveTo>
                      <a:pt x="411" y="0"/>
                    </a:moveTo>
                    <a:cubicBezTo>
                      <a:pt x="411" y="30"/>
                      <a:pt x="287" y="54"/>
                      <a:pt x="133" y="53"/>
                    </a:cubicBezTo>
                    <a:cubicBezTo>
                      <a:pt x="85" y="53"/>
                      <a:pt x="40" y="51"/>
                      <a:pt x="0" y="46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6698540" y="2381539"/>
                <a:ext cx="464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" h="107" extrusionOk="0">
                    <a:moveTo>
                      <a:pt x="1" y="0"/>
                    </a:moveTo>
                    <a:lnTo>
                      <a:pt x="0" y="107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6763497" y="2393603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107"/>
                    </a:moveTo>
                    <a:lnTo>
                      <a:pt x="0" y="0"/>
                    </a:lnTo>
                    <a:lnTo>
                      <a:pt x="0" y="10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6892018" y="2394531"/>
                <a:ext cx="0" cy="5011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8" extrusionOk="0">
                    <a:moveTo>
                      <a:pt x="0" y="0"/>
                    </a:move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1" name="Google Shape;251;p14"/>
            <p:cNvGrpSpPr/>
            <p:nvPr/>
          </p:nvGrpSpPr>
          <p:grpSpPr>
            <a:xfrm>
              <a:off x="6652606" y="2261832"/>
              <a:ext cx="333600" cy="122955"/>
              <a:chOff x="6652606" y="2185632"/>
              <a:chExt cx="333600" cy="122955"/>
            </a:xfrm>
          </p:grpSpPr>
          <p:sp>
            <p:nvSpPr>
              <p:cNvPr id="252" name="Google Shape;252;p14"/>
              <p:cNvSpPr/>
              <p:nvPr/>
            </p:nvSpPr>
            <p:spPr>
              <a:xfrm>
                <a:off x="6705499" y="2259405"/>
                <a:ext cx="226885" cy="32479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0" extrusionOk="0">
                    <a:moveTo>
                      <a:pt x="489" y="19"/>
                    </a:moveTo>
                    <a:cubicBezTo>
                      <a:pt x="438" y="8"/>
                      <a:pt x="362" y="0"/>
                      <a:pt x="278" y="0"/>
                    </a:cubicBezTo>
                    <a:cubicBezTo>
                      <a:pt x="124" y="0"/>
                      <a:pt x="0" y="24"/>
                      <a:pt x="0" y="53"/>
                    </a:cubicBezTo>
                    <a:cubicBezTo>
                      <a:pt x="0" y="59"/>
                      <a:pt x="5" y="65"/>
                      <a:pt x="14" y="70"/>
                    </a:cubicBezTo>
                    <a:lnTo>
                      <a:pt x="489" y="1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2737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6652606" y="2197231"/>
                <a:ext cx="333600" cy="110892"/>
              </a:xfrm>
              <a:custGeom>
                <a:avLst/>
                <a:gdLst/>
                <a:ahLst/>
                <a:cxnLst/>
                <a:rect l="l" t="t" r="r" b="b"/>
                <a:pathLst>
                  <a:path w="719" h="239" extrusionOk="0">
                    <a:moveTo>
                      <a:pt x="700" y="55"/>
                    </a:moveTo>
                    <a:cubicBezTo>
                      <a:pt x="652" y="24"/>
                      <a:pt x="518" y="1"/>
                      <a:pt x="360" y="0"/>
                    </a:cubicBezTo>
                    <a:cubicBezTo>
                      <a:pt x="201" y="0"/>
                      <a:pt x="67" y="22"/>
                      <a:pt x="19" y="54"/>
                    </a:cubicBezTo>
                    <a:lnTo>
                      <a:pt x="0" y="54"/>
                    </a:lnTo>
                    <a:lnTo>
                      <a:pt x="0" y="160"/>
                    </a:lnTo>
                    <a:cubicBezTo>
                      <a:pt x="0" y="204"/>
                      <a:pt x="161" y="239"/>
                      <a:pt x="359" y="239"/>
                    </a:cubicBezTo>
                    <a:cubicBezTo>
                      <a:pt x="557" y="240"/>
                      <a:pt x="718" y="205"/>
                      <a:pt x="718" y="162"/>
                    </a:cubicBezTo>
                    <a:lnTo>
                      <a:pt x="719" y="55"/>
                    </a:lnTo>
                    <a:lnTo>
                      <a:pt x="700" y="5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1025" rIns="90000" bIns="41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>
                <a:off x="6683692" y="2243166"/>
                <a:ext cx="39902" cy="58462"/>
              </a:xfrm>
              <a:custGeom>
                <a:avLst/>
                <a:gdLst/>
                <a:ahLst/>
                <a:cxnLst/>
                <a:rect l="l" t="t" r="r" b="b"/>
                <a:pathLst>
                  <a:path w="86" h="126" extrusionOk="0">
                    <a:moveTo>
                      <a:pt x="1" y="0"/>
                    </a:moveTo>
                    <a:lnTo>
                      <a:pt x="0" y="108"/>
                    </a:lnTo>
                    <a:cubicBezTo>
                      <a:pt x="24" y="115"/>
                      <a:pt x="53" y="121"/>
                      <a:pt x="86" y="126"/>
                    </a:cubicBezTo>
                    <a:lnTo>
                      <a:pt x="86" y="19"/>
                    </a:lnTo>
                    <a:cubicBezTo>
                      <a:pt x="53" y="14"/>
                      <a:pt x="24" y="7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50" rIns="90000" bIns="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>
                <a:off x="6748649" y="2255229"/>
                <a:ext cx="128522" cy="533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5" extrusionOk="0">
                    <a:moveTo>
                      <a:pt x="152" y="8"/>
                    </a:moveTo>
                    <a:cubicBezTo>
                      <a:pt x="98" y="8"/>
                      <a:pt x="47" y="5"/>
                      <a:pt x="0" y="0"/>
                    </a:cubicBezTo>
                    <a:lnTo>
                      <a:pt x="0" y="107"/>
                    </a:lnTo>
                    <a:cubicBezTo>
                      <a:pt x="46" y="112"/>
                      <a:pt x="98" y="114"/>
                      <a:pt x="152" y="115"/>
                    </a:cubicBezTo>
                    <a:cubicBezTo>
                      <a:pt x="196" y="115"/>
                      <a:pt x="238" y="113"/>
                      <a:pt x="277" y="110"/>
                    </a:cubicBezTo>
                    <a:lnTo>
                      <a:pt x="277" y="3"/>
                    </a:lnTo>
                    <a:cubicBezTo>
                      <a:pt x="238" y="6"/>
                      <a:pt x="196" y="8"/>
                      <a:pt x="152" y="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>
                <a:off x="6899442" y="2245949"/>
                <a:ext cx="48718" cy="5799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25" extrusionOk="0">
                    <a:moveTo>
                      <a:pt x="0" y="18"/>
                    </a:moveTo>
                    <a:lnTo>
                      <a:pt x="0" y="125"/>
                    </a:lnTo>
                    <a:cubicBezTo>
                      <a:pt x="41" y="121"/>
                      <a:pt x="76" y="114"/>
                      <a:pt x="105" y="106"/>
                    </a:cubicBezTo>
                    <a:lnTo>
                      <a:pt x="105" y="0"/>
                    </a:lnTo>
                    <a:cubicBezTo>
                      <a:pt x="76" y="7"/>
                      <a:pt x="41" y="13"/>
                      <a:pt x="0" y="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4"/>
              <p:cNvSpPr/>
              <p:nvPr/>
            </p:nvSpPr>
            <p:spPr>
              <a:xfrm>
                <a:off x="6652606" y="2185632"/>
                <a:ext cx="333600" cy="7330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58" extrusionOk="0">
                    <a:moveTo>
                      <a:pt x="719" y="80"/>
                    </a:moveTo>
                    <a:cubicBezTo>
                      <a:pt x="718" y="123"/>
                      <a:pt x="557" y="158"/>
                      <a:pt x="359" y="158"/>
                    </a:cubicBezTo>
                    <a:cubicBezTo>
                      <a:pt x="161" y="157"/>
                      <a:pt x="0" y="122"/>
                      <a:pt x="0" y="79"/>
                    </a:cubicBezTo>
                    <a:cubicBezTo>
                      <a:pt x="0" y="35"/>
                      <a:pt x="162" y="0"/>
                      <a:pt x="360" y="0"/>
                    </a:cubicBezTo>
                    <a:cubicBezTo>
                      <a:pt x="558" y="1"/>
                      <a:pt x="719" y="36"/>
                      <a:pt x="719" y="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11875" rIns="90000" bIns="11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4"/>
              <p:cNvSpPr/>
              <p:nvPr/>
            </p:nvSpPr>
            <p:spPr>
              <a:xfrm>
                <a:off x="6690652" y="2197231"/>
                <a:ext cx="22688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1" extrusionOk="0">
                    <a:moveTo>
                      <a:pt x="489" y="20"/>
                    </a:moveTo>
                    <a:cubicBezTo>
                      <a:pt x="438" y="8"/>
                      <a:pt x="362" y="0"/>
                      <a:pt x="278" y="0"/>
                    </a:cubicBezTo>
                    <a:cubicBezTo>
                      <a:pt x="124" y="0"/>
                      <a:pt x="0" y="24"/>
                      <a:pt x="0" y="54"/>
                    </a:cubicBezTo>
                    <a:cubicBezTo>
                      <a:pt x="0" y="59"/>
                      <a:pt x="5" y="66"/>
                      <a:pt x="14" y="71"/>
                    </a:cubicBezTo>
                    <a:lnTo>
                      <a:pt x="489" y="2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4"/>
              <p:cNvSpPr/>
              <p:nvPr/>
            </p:nvSpPr>
            <p:spPr>
              <a:xfrm>
                <a:off x="6757465" y="2222286"/>
                <a:ext cx="190695" cy="2505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4" extrusionOk="0">
                    <a:moveTo>
                      <a:pt x="411" y="0"/>
                    </a:moveTo>
                    <a:cubicBezTo>
                      <a:pt x="411" y="30"/>
                      <a:pt x="287" y="54"/>
                      <a:pt x="133" y="54"/>
                    </a:cubicBezTo>
                    <a:cubicBezTo>
                      <a:pt x="85" y="54"/>
                      <a:pt x="40" y="51"/>
                      <a:pt x="0" y="47"/>
                    </a:cubicBezTo>
                    <a:lnTo>
                      <a:pt x="4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4"/>
              <p:cNvSpPr/>
              <p:nvPr/>
            </p:nvSpPr>
            <p:spPr>
              <a:xfrm>
                <a:off x="6683692" y="2243166"/>
                <a:ext cx="464" cy="501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8" extrusionOk="0">
                    <a:moveTo>
                      <a:pt x="1" y="0"/>
                    </a:moveTo>
                    <a:lnTo>
                      <a:pt x="0" y="108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4"/>
              <p:cNvSpPr/>
              <p:nvPr/>
            </p:nvSpPr>
            <p:spPr>
              <a:xfrm>
                <a:off x="6748649" y="2255229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107"/>
                    </a:moveTo>
                    <a:lnTo>
                      <a:pt x="0" y="0"/>
                    </a:lnTo>
                    <a:lnTo>
                      <a:pt x="0" y="107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14"/>
              <p:cNvSpPr/>
              <p:nvPr/>
            </p:nvSpPr>
            <p:spPr>
              <a:xfrm>
                <a:off x="6877171" y="2256621"/>
                <a:ext cx="0" cy="49646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07" extrusionOk="0">
                    <a:moveTo>
                      <a:pt x="0" y="0"/>
                    </a:moveTo>
                    <a:lnTo>
                      <a:pt x="0" y="10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0" rIns="92875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3" name="Google Shape;263;p14"/>
          <p:cNvGrpSpPr/>
          <p:nvPr/>
        </p:nvGrpSpPr>
        <p:grpSpPr>
          <a:xfrm rot="-1039023">
            <a:off x="8297762" y="6030414"/>
            <a:ext cx="1037532" cy="1038537"/>
            <a:chOff x="3106080" y="1850400"/>
            <a:chExt cx="447840" cy="448200"/>
          </a:xfrm>
        </p:grpSpPr>
        <p:sp>
          <p:nvSpPr>
            <p:cNvPr id="264" name="Google Shape;264;p14"/>
            <p:cNvSpPr/>
            <p:nvPr/>
          </p:nvSpPr>
          <p:spPr>
            <a:xfrm>
              <a:off x="3137400" y="1881000"/>
              <a:ext cx="163800" cy="165960"/>
            </a:xfrm>
            <a:custGeom>
              <a:avLst/>
              <a:gdLst/>
              <a:ahLst/>
              <a:cxnLst/>
              <a:rect l="l" t="t" r="r" b="b"/>
              <a:pathLst>
                <a:path w="455" h="461" extrusionOk="0">
                  <a:moveTo>
                    <a:pt x="0" y="461"/>
                  </a:moveTo>
                  <a:cubicBezTo>
                    <a:pt x="0" y="461"/>
                    <a:pt x="52" y="80"/>
                    <a:pt x="455" y="0"/>
                  </a:cubicBezTo>
                  <a:lnTo>
                    <a:pt x="0" y="461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3171960" y="1908000"/>
              <a:ext cx="27000" cy="23040"/>
            </a:xfrm>
            <a:custGeom>
              <a:avLst/>
              <a:gdLst/>
              <a:ahLst/>
              <a:cxnLst/>
              <a:rect l="l" t="t" r="r" b="b"/>
              <a:pathLst>
                <a:path w="75" h="64" extrusionOk="0">
                  <a:moveTo>
                    <a:pt x="0" y="64"/>
                  </a:moveTo>
                  <a:cubicBezTo>
                    <a:pt x="0" y="64"/>
                    <a:pt x="30" y="25"/>
                    <a:pt x="75" y="0"/>
                  </a:cubicBezTo>
                  <a:lnTo>
                    <a:pt x="0" y="64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3418560" y="2121840"/>
              <a:ext cx="100080" cy="125640"/>
            </a:xfrm>
            <a:custGeom>
              <a:avLst/>
              <a:gdLst/>
              <a:ahLst/>
              <a:cxnLst/>
              <a:rect l="l" t="t" r="r" b="b"/>
              <a:pathLst>
                <a:path w="278" h="349" extrusionOk="0">
                  <a:moveTo>
                    <a:pt x="0" y="349"/>
                  </a:moveTo>
                  <a:cubicBezTo>
                    <a:pt x="0" y="349"/>
                    <a:pt x="195" y="268"/>
                    <a:pt x="278" y="0"/>
                  </a:cubicBezTo>
                  <a:lnTo>
                    <a:pt x="0" y="349"/>
                  </a:ln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3106080" y="1850400"/>
              <a:ext cx="447840" cy="448200"/>
            </a:xfrm>
            <a:custGeom>
              <a:avLst/>
              <a:gdLst/>
              <a:ahLst/>
              <a:cxnLst/>
              <a:rect l="l" t="t" r="r" b="b"/>
              <a:pathLst>
                <a:path w="1244" h="1245" extrusionOk="0">
                  <a:moveTo>
                    <a:pt x="758" y="1230"/>
                  </a:moveTo>
                  <a:cubicBezTo>
                    <a:pt x="1093" y="1154"/>
                    <a:pt x="1304" y="821"/>
                    <a:pt x="1228" y="486"/>
                  </a:cubicBezTo>
                  <a:cubicBezTo>
                    <a:pt x="1153" y="152"/>
                    <a:pt x="821" y="-59"/>
                    <a:pt x="486" y="16"/>
                  </a:cubicBezTo>
                  <a:cubicBezTo>
                    <a:pt x="151" y="91"/>
                    <a:pt x="-60" y="424"/>
                    <a:pt x="15" y="759"/>
                  </a:cubicBezTo>
                  <a:cubicBezTo>
                    <a:pt x="90" y="1093"/>
                    <a:pt x="423" y="1304"/>
                    <a:pt x="758" y="12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3135600" y="1880280"/>
              <a:ext cx="388800" cy="388440"/>
            </a:xfrm>
            <a:custGeom>
              <a:avLst/>
              <a:gdLst/>
              <a:ahLst/>
              <a:cxnLst/>
              <a:rect l="l" t="t" r="r" b="b"/>
              <a:pathLst>
                <a:path w="1080" h="1079" extrusionOk="0">
                  <a:moveTo>
                    <a:pt x="658" y="1066"/>
                  </a:moveTo>
                  <a:cubicBezTo>
                    <a:pt x="949" y="1001"/>
                    <a:pt x="1132" y="712"/>
                    <a:pt x="1067" y="421"/>
                  </a:cubicBezTo>
                  <a:cubicBezTo>
                    <a:pt x="1001" y="130"/>
                    <a:pt x="712" y="-52"/>
                    <a:pt x="422" y="13"/>
                  </a:cubicBezTo>
                  <a:cubicBezTo>
                    <a:pt x="131" y="78"/>
                    <a:pt x="-53" y="367"/>
                    <a:pt x="13" y="658"/>
                  </a:cubicBezTo>
                  <a:cubicBezTo>
                    <a:pt x="78" y="949"/>
                    <a:pt x="367" y="1131"/>
                    <a:pt x="658" y="10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3222000" y="2053080"/>
              <a:ext cx="17280" cy="17280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0" y="24"/>
                  </a:move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8" y="37"/>
                    <a:pt x="48" y="24"/>
                  </a:cubicBezTo>
                  <a:cubicBezTo>
                    <a:pt x="48" y="12"/>
                    <a:pt x="37" y="0"/>
                    <a:pt x="24" y="0"/>
                  </a:cubicBezTo>
                  <a:cubicBezTo>
                    <a:pt x="11" y="0"/>
                    <a:pt x="0" y="12"/>
                    <a:pt x="0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3434040" y="2178360"/>
              <a:ext cx="17280" cy="16920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0" y="24"/>
                  </a:moveTo>
                  <a:cubicBezTo>
                    <a:pt x="0" y="36"/>
                    <a:pt x="11" y="47"/>
                    <a:pt x="24" y="47"/>
                  </a:cubicBezTo>
                  <a:cubicBezTo>
                    <a:pt x="36" y="47"/>
                    <a:pt x="48" y="36"/>
                    <a:pt x="48" y="24"/>
                  </a:cubicBezTo>
                  <a:cubicBezTo>
                    <a:pt x="48" y="10"/>
                    <a:pt x="36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3175920" y="2000880"/>
              <a:ext cx="46080" cy="46080"/>
            </a:xfrm>
            <a:custGeom>
              <a:avLst/>
              <a:gdLst/>
              <a:ahLst/>
              <a:cxnLst/>
              <a:rect l="l" t="t" r="r" b="b"/>
              <a:pathLst>
                <a:path w="128" h="128" extrusionOk="0">
                  <a:moveTo>
                    <a:pt x="0" y="64"/>
                  </a:move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075" rIns="90000" bIns="1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3255480" y="1937880"/>
              <a:ext cx="156600" cy="294840"/>
            </a:xfrm>
            <a:custGeom>
              <a:avLst/>
              <a:gdLst/>
              <a:ahLst/>
              <a:cxnLst/>
              <a:rect l="l" t="t" r="r" b="b"/>
              <a:pathLst>
                <a:path w="435" h="819" extrusionOk="0">
                  <a:moveTo>
                    <a:pt x="257" y="404"/>
                  </a:moveTo>
                  <a:lnTo>
                    <a:pt x="257" y="605"/>
                  </a:lnTo>
                  <a:cubicBezTo>
                    <a:pt x="285" y="596"/>
                    <a:pt x="307" y="582"/>
                    <a:pt x="326" y="564"/>
                  </a:cubicBezTo>
                  <a:cubicBezTo>
                    <a:pt x="346" y="544"/>
                    <a:pt x="356" y="521"/>
                    <a:pt x="356" y="497"/>
                  </a:cubicBezTo>
                  <a:cubicBezTo>
                    <a:pt x="356" y="453"/>
                    <a:pt x="323" y="421"/>
                    <a:pt x="257" y="404"/>
                  </a:cubicBezTo>
                  <a:moveTo>
                    <a:pt x="189" y="322"/>
                  </a:moveTo>
                  <a:lnTo>
                    <a:pt x="189" y="183"/>
                  </a:lnTo>
                  <a:cubicBezTo>
                    <a:pt x="137" y="203"/>
                    <a:pt x="111" y="233"/>
                    <a:pt x="111" y="273"/>
                  </a:cubicBezTo>
                  <a:cubicBezTo>
                    <a:pt x="111" y="298"/>
                    <a:pt x="137" y="315"/>
                    <a:pt x="189" y="322"/>
                  </a:cubicBezTo>
                  <a:moveTo>
                    <a:pt x="257" y="32"/>
                  </a:moveTo>
                  <a:lnTo>
                    <a:pt x="257" y="98"/>
                  </a:lnTo>
                  <a:lnTo>
                    <a:pt x="259" y="98"/>
                  </a:lnTo>
                  <a:cubicBezTo>
                    <a:pt x="283" y="98"/>
                    <a:pt x="312" y="102"/>
                    <a:pt x="344" y="111"/>
                  </a:cubicBezTo>
                  <a:cubicBezTo>
                    <a:pt x="385" y="122"/>
                    <a:pt x="406" y="136"/>
                    <a:pt x="406" y="153"/>
                  </a:cubicBezTo>
                  <a:cubicBezTo>
                    <a:pt x="406" y="176"/>
                    <a:pt x="394" y="187"/>
                    <a:pt x="371" y="187"/>
                  </a:cubicBezTo>
                  <a:cubicBezTo>
                    <a:pt x="361" y="187"/>
                    <a:pt x="343" y="185"/>
                    <a:pt x="317" y="179"/>
                  </a:cubicBezTo>
                  <a:cubicBezTo>
                    <a:pt x="291" y="173"/>
                    <a:pt x="271" y="171"/>
                    <a:pt x="257" y="171"/>
                  </a:cubicBezTo>
                  <a:lnTo>
                    <a:pt x="257" y="328"/>
                  </a:lnTo>
                  <a:cubicBezTo>
                    <a:pt x="314" y="333"/>
                    <a:pt x="359" y="352"/>
                    <a:pt x="391" y="385"/>
                  </a:cubicBezTo>
                  <a:cubicBezTo>
                    <a:pt x="421" y="414"/>
                    <a:pt x="435" y="451"/>
                    <a:pt x="435" y="493"/>
                  </a:cubicBezTo>
                  <a:cubicBezTo>
                    <a:pt x="435" y="545"/>
                    <a:pt x="417" y="588"/>
                    <a:pt x="381" y="622"/>
                  </a:cubicBezTo>
                  <a:cubicBezTo>
                    <a:pt x="350" y="651"/>
                    <a:pt x="308" y="672"/>
                    <a:pt x="257" y="681"/>
                  </a:cubicBezTo>
                  <a:lnTo>
                    <a:pt x="257" y="784"/>
                  </a:lnTo>
                  <a:cubicBezTo>
                    <a:pt x="257" y="794"/>
                    <a:pt x="254" y="803"/>
                    <a:pt x="248" y="809"/>
                  </a:cubicBezTo>
                  <a:cubicBezTo>
                    <a:pt x="241" y="815"/>
                    <a:pt x="232" y="819"/>
                    <a:pt x="222" y="819"/>
                  </a:cubicBezTo>
                  <a:cubicBezTo>
                    <a:pt x="200" y="819"/>
                    <a:pt x="189" y="808"/>
                    <a:pt x="189" y="784"/>
                  </a:cubicBezTo>
                  <a:lnTo>
                    <a:pt x="189" y="686"/>
                  </a:lnTo>
                  <a:cubicBezTo>
                    <a:pt x="62" y="684"/>
                    <a:pt x="0" y="651"/>
                    <a:pt x="0" y="588"/>
                  </a:cubicBezTo>
                  <a:cubicBezTo>
                    <a:pt x="0" y="565"/>
                    <a:pt x="10" y="554"/>
                    <a:pt x="32" y="554"/>
                  </a:cubicBezTo>
                  <a:cubicBezTo>
                    <a:pt x="44" y="554"/>
                    <a:pt x="56" y="558"/>
                    <a:pt x="66" y="567"/>
                  </a:cubicBezTo>
                  <a:cubicBezTo>
                    <a:pt x="83" y="582"/>
                    <a:pt x="96" y="591"/>
                    <a:pt x="104" y="596"/>
                  </a:cubicBezTo>
                  <a:cubicBezTo>
                    <a:pt x="125" y="606"/>
                    <a:pt x="153" y="612"/>
                    <a:pt x="189" y="613"/>
                  </a:cubicBezTo>
                  <a:lnTo>
                    <a:pt x="189" y="394"/>
                  </a:lnTo>
                  <a:lnTo>
                    <a:pt x="185" y="394"/>
                  </a:lnTo>
                  <a:cubicBezTo>
                    <a:pt x="145" y="392"/>
                    <a:pt x="111" y="382"/>
                    <a:pt x="81" y="365"/>
                  </a:cubicBezTo>
                  <a:cubicBezTo>
                    <a:pt x="45" y="342"/>
                    <a:pt x="27" y="311"/>
                    <a:pt x="27" y="272"/>
                  </a:cubicBezTo>
                  <a:cubicBezTo>
                    <a:pt x="27" y="237"/>
                    <a:pt x="44" y="204"/>
                    <a:pt x="77" y="172"/>
                  </a:cubicBezTo>
                  <a:cubicBezTo>
                    <a:pt x="107" y="143"/>
                    <a:pt x="145" y="123"/>
                    <a:pt x="189" y="109"/>
                  </a:cubicBezTo>
                  <a:lnTo>
                    <a:pt x="189" y="35"/>
                  </a:lnTo>
                  <a:cubicBezTo>
                    <a:pt x="189" y="25"/>
                    <a:pt x="192" y="17"/>
                    <a:pt x="199" y="10"/>
                  </a:cubicBezTo>
                  <a:cubicBezTo>
                    <a:pt x="205" y="3"/>
                    <a:pt x="214" y="0"/>
                    <a:pt x="224" y="0"/>
                  </a:cubicBezTo>
                  <a:cubicBezTo>
                    <a:pt x="246" y="0"/>
                    <a:pt x="257" y="11"/>
                    <a:pt x="257" y="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3405960" y="1924560"/>
              <a:ext cx="24840" cy="17640"/>
            </a:xfrm>
            <a:custGeom>
              <a:avLst/>
              <a:gdLst/>
              <a:ahLst/>
              <a:cxnLst/>
              <a:rect l="l" t="t" r="r" b="b"/>
              <a:pathLst>
                <a:path w="69" h="49" extrusionOk="0">
                  <a:moveTo>
                    <a:pt x="0" y="0"/>
                  </a:moveTo>
                  <a:cubicBezTo>
                    <a:pt x="0" y="0"/>
                    <a:pt x="42" y="22"/>
                    <a:pt x="69" y="4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3220560" y="2199600"/>
              <a:ext cx="24120" cy="17640"/>
            </a:xfrm>
            <a:custGeom>
              <a:avLst/>
              <a:gdLst/>
              <a:ahLst/>
              <a:cxnLst/>
              <a:rect l="l" t="t" r="r" b="b"/>
              <a:pathLst>
                <a:path w="67" h="49" extrusionOk="0">
                  <a:moveTo>
                    <a:pt x="0" y="0"/>
                  </a:moveTo>
                  <a:cubicBezTo>
                    <a:pt x="0" y="0"/>
                    <a:pt x="32" y="32"/>
                    <a:pt x="67" y="4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5" name="Google Shape;275;p14"/>
          <p:cNvSpPr/>
          <p:nvPr/>
        </p:nvSpPr>
        <p:spPr>
          <a:xfrm rot="4312353" flipH="1">
            <a:off x="9081052" y="-2002381"/>
            <a:ext cx="4319969" cy="3812551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4"/>
          <p:cNvSpPr txBox="1">
            <a:spLocks noGrp="1"/>
          </p:cNvSpPr>
          <p:nvPr>
            <p:ph type="title"/>
          </p:nvPr>
        </p:nvSpPr>
        <p:spPr>
          <a:xfrm>
            <a:off x="1633800" y="4439167"/>
            <a:ext cx="8924400" cy="8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77" name="Google Shape;277;p14"/>
          <p:cNvSpPr txBox="1">
            <a:spLocks noGrp="1"/>
          </p:cNvSpPr>
          <p:nvPr>
            <p:ph type="subTitle" idx="1"/>
          </p:nvPr>
        </p:nvSpPr>
        <p:spPr>
          <a:xfrm>
            <a:off x="1635200" y="1807333"/>
            <a:ext cx="8921600" cy="24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63947315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"/>
          <p:cNvSpPr/>
          <p:nvPr/>
        </p:nvSpPr>
        <p:spPr>
          <a:xfrm rot="3568385">
            <a:off x="9496366" y="-1595981"/>
            <a:ext cx="4319981" cy="3812560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5"/>
          <p:cNvSpPr/>
          <p:nvPr/>
        </p:nvSpPr>
        <p:spPr>
          <a:xfrm rot="3192731">
            <a:off x="-727969" y="5767139"/>
            <a:ext cx="5447533" cy="4664901"/>
          </a:xfrm>
          <a:custGeom>
            <a:avLst/>
            <a:gdLst/>
            <a:ahLst/>
            <a:cxnLst/>
            <a:rect l="l" t="t" r="r" b="b"/>
            <a:pathLst>
              <a:path w="6028" h="5162" extrusionOk="0">
                <a:moveTo>
                  <a:pt x="4939" y="4691"/>
                </a:moveTo>
                <a:cubicBezTo>
                  <a:pt x="5966" y="4030"/>
                  <a:pt x="6548" y="2272"/>
                  <a:pt x="5389" y="1631"/>
                </a:cubicBezTo>
                <a:cubicBezTo>
                  <a:pt x="5180" y="1516"/>
                  <a:pt x="5001" y="1421"/>
                  <a:pt x="4872" y="1357"/>
                </a:cubicBezTo>
                <a:cubicBezTo>
                  <a:pt x="4186" y="1019"/>
                  <a:pt x="3907" y="1012"/>
                  <a:pt x="3390" y="448"/>
                </a:cubicBezTo>
                <a:cubicBezTo>
                  <a:pt x="2530" y="-490"/>
                  <a:pt x="996" y="197"/>
                  <a:pt x="828" y="1110"/>
                </a:cubicBezTo>
                <a:cubicBezTo>
                  <a:pt x="592" y="2395"/>
                  <a:pt x="523" y="2178"/>
                  <a:pt x="147" y="2664"/>
                </a:cubicBezTo>
                <a:cubicBezTo>
                  <a:pt x="-85" y="2963"/>
                  <a:pt x="-139" y="3872"/>
                  <a:pt x="728" y="4447"/>
                </a:cubicBezTo>
                <a:cubicBezTo>
                  <a:pt x="1652" y="5058"/>
                  <a:pt x="3569" y="5571"/>
                  <a:pt x="4939" y="469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5"/>
          <p:cNvGrpSpPr/>
          <p:nvPr/>
        </p:nvGrpSpPr>
        <p:grpSpPr>
          <a:xfrm flipH="1">
            <a:off x="6536046" y="447422"/>
            <a:ext cx="503201" cy="543833"/>
            <a:chOff x="5653331" y="1553909"/>
            <a:chExt cx="161000" cy="173993"/>
          </a:xfrm>
        </p:grpSpPr>
        <p:sp>
          <p:nvSpPr>
            <p:cNvPr id="282" name="Google Shape;282;p15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15"/>
          <p:cNvSpPr txBox="1">
            <a:spLocks noGrp="1"/>
          </p:cNvSpPr>
          <p:nvPr>
            <p:ph type="title"/>
          </p:nvPr>
        </p:nvSpPr>
        <p:spPr>
          <a:xfrm>
            <a:off x="960000" y="1114900"/>
            <a:ext cx="4692800" cy="30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87" name="Google Shape;287;p15"/>
          <p:cNvSpPr txBox="1">
            <a:spLocks noGrp="1"/>
          </p:cNvSpPr>
          <p:nvPr>
            <p:ph type="subTitle" idx="1"/>
          </p:nvPr>
        </p:nvSpPr>
        <p:spPr>
          <a:xfrm>
            <a:off x="960000" y="4176300"/>
            <a:ext cx="4692800" cy="1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288" name="Google Shape;288;p15"/>
          <p:cNvSpPr>
            <a:spLocks noGrp="1"/>
          </p:cNvSpPr>
          <p:nvPr>
            <p:ph type="pic" idx="2"/>
          </p:nvPr>
        </p:nvSpPr>
        <p:spPr>
          <a:xfrm>
            <a:off x="7361033" y="711817"/>
            <a:ext cx="3880000" cy="543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4026546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"/>
          <p:cNvSpPr/>
          <p:nvPr/>
        </p:nvSpPr>
        <p:spPr>
          <a:xfrm rot="6323010">
            <a:off x="-2270102" y="-2421431"/>
            <a:ext cx="5447532" cy="4664907"/>
          </a:xfrm>
          <a:custGeom>
            <a:avLst/>
            <a:gdLst/>
            <a:ahLst/>
            <a:cxnLst/>
            <a:rect l="l" t="t" r="r" b="b"/>
            <a:pathLst>
              <a:path w="6028" h="5162" extrusionOk="0">
                <a:moveTo>
                  <a:pt x="4939" y="4691"/>
                </a:moveTo>
                <a:cubicBezTo>
                  <a:pt x="5966" y="4030"/>
                  <a:pt x="6548" y="2272"/>
                  <a:pt x="5389" y="1631"/>
                </a:cubicBezTo>
                <a:cubicBezTo>
                  <a:pt x="5180" y="1516"/>
                  <a:pt x="5001" y="1421"/>
                  <a:pt x="4872" y="1357"/>
                </a:cubicBezTo>
                <a:cubicBezTo>
                  <a:pt x="4186" y="1019"/>
                  <a:pt x="3907" y="1012"/>
                  <a:pt x="3390" y="448"/>
                </a:cubicBezTo>
                <a:cubicBezTo>
                  <a:pt x="2530" y="-490"/>
                  <a:pt x="996" y="197"/>
                  <a:pt x="828" y="1110"/>
                </a:cubicBezTo>
                <a:cubicBezTo>
                  <a:pt x="592" y="2395"/>
                  <a:pt x="523" y="2178"/>
                  <a:pt x="147" y="2664"/>
                </a:cubicBezTo>
                <a:cubicBezTo>
                  <a:pt x="-85" y="2963"/>
                  <a:pt x="-139" y="3872"/>
                  <a:pt x="728" y="4447"/>
                </a:cubicBezTo>
                <a:cubicBezTo>
                  <a:pt x="1652" y="5058"/>
                  <a:pt x="3569" y="5571"/>
                  <a:pt x="4939" y="469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6"/>
          <p:cNvSpPr/>
          <p:nvPr/>
        </p:nvSpPr>
        <p:spPr>
          <a:xfrm rot="3568385">
            <a:off x="9081032" y="4845485"/>
            <a:ext cx="4319981" cy="3812560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2" name="Google Shape;292;p16"/>
          <p:cNvGrpSpPr/>
          <p:nvPr/>
        </p:nvGrpSpPr>
        <p:grpSpPr>
          <a:xfrm>
            <a:off x="379116" y="5570853"/>
            <a:ext cx="149104" cy="567800"/>
            <a:chOff x="6158912" y="771465"/>
            <a:chExt cx="111828" cy="425850"/>
          </a:xfrm>
        </p:grpSpPr>
        <p:sp>
          <p:nvSpPr>
            <p:cNvPr id="293" name="Google Shape;293;p16"/>
            <p:cNvSpPr/>
            <p:nvPr/>
          </p:nvSpPr>
          <p:spPr>
            <a:xfrm>
              <a:off x="6158912" y="1088876"/>
              <a:ext cx="108439" cy="108439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1"/>
                  </a:lnTo>
                  <a:lnTo>
                    <a:pt x="35" y="61"/>
                  </a:lnTo>
                  <a:lnTo>
                    <a:pt x="34" y="95"/>
                  </a:lnTo>
                  <a:lnTo>
                    <a:pt x="61" y="96"/>
                  </a:lnTo>
                  <a:lnTo>
                    <a:pt x="61" y="61"/>
                  </a:lnTo>
                  <a:lnTo>
                    <a:pt x="96" y="61"/>
                  </a:lnTo>
                  <a:lnTo>
                    <a:pt x="96" y="35"/>
                  </a:lnTo>
                  <a:lnTo>
                    <a:pt x="62" y="35"/>
                  </a:lnTo>
                  <a:lnTo>
                    <a:pt x="62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6162301" y="771465"/>
              <a:ext cx="108439" cy="107310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6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5" y="61"/>
                  </a:lnTo>
                  <a:lnTo>
                    <a:pt x="34" y="95"/>
                  </a:lnTo>
                  <a:lnTo>
                    <a:pt x="61" y="95"/>
                  </a:lnTo>
                  <a:lnTo>
                    <a:pt x="61" y="61"/>
                  </a:lnTo>
                  <a:lnTo>
                    <a:pt x="96" y="61"/>
                  </a:lnTo>
                  <a:lnTo>
                    <a:pt x="96" y="35"/>
                  </a:lnTo>
                  <a:lnTo>
                    <a:pt x="62" y="34"/>
                  </a:lnTo>
                  <a:lnTo>
                    <a:pt x="62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16"/>
          <p:cNvGrpSpPr/>
          <p:nvPr/>
        </p:nvGrpSpPr>
        <p:grpSpPr>
          <a:xfrm>
            <a:off x="11241029" y="731306"/>
            <a:ext cx="503201" cy="543833"/>
            <a:chOff x="5653331" y="1553909"/>
            <a:chExt cx="161000" cy="173993"/>
          </a:xfrm>
        </p:grpSpPr>
        <p:sp>
          <p:nvSpPr>
            <p:cNvPr id="296" name="Google Shape;296;p16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16"/>
          <p:cNvSpPr txBox="1">
            <a:spLocks noGrp="1"/>
          </p:cNvSpPr>
          <p:nvPr>
            <p:ph type="title"/>
          </p:nvPr>
        </p:nvSpPr>
        <p:spPr>
          <a:xfrm>
            <a:off x="960000" y="2183400"/>
            <a:ext cx="4170400" cy="14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1"/>
          </p:nvPr>
        </p:nvSpPr>
        <p:spPr>
          <a:xfrm>
            <a:off x="960000" y="3601000"/>
            <a:ext cx="4170400" cy="1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5319581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"/>
          <p:cNvSpPr/>
          <p:nvPr/>
        </p:nvSpPr>
        <p:spPr>
          <a:xfrm rot="-4312353">
            <a:off x="-2027294" y="4991986"/>
            <a:ext cx="4319969" cy="3812551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11241025" y="186346"/>
            <a:ext cx="533001" cy="533001"/>
          </a:xfrm>
          <a:custGeom>
            <a:avLst/>
            <a:gdLst/>
            <a:ahLst/>
            <a:cxnLst/>
            <a:rect l="l" t="t" r="r" b="b"/>
            <a:pathLst>
              <a:path w="369" h="369" extrusionOk="0">
                <a:moveTo>
                  <a:pt x="221" y="219"/>
                </a:moveTo>
                <a:cubicBezTo>
                  <a:pt x="246" y="219"/>
                  <a:pt x="272" y="219"/>
                  <a:pt x="297" y="219"/>
                </a:cubicBezTo>
                <a:lnTo>
                  <a:pt x="334" y="218"/>
                </a:lnTo>
                <a:cubicBezTo>
                  <a:pt x="353" y="218"/>
                  <a:pt x="371" y="201"/>
                  <a:pt x="369" y="182"/>
                </a:cubicBezTo>
                <a:cubicBezTo>
                  <a:pt x="368" y="162"/>
                  <a:pt x="353" y="146"/>
                  <a:pt x="333" y="147"/>
                </a:cubicBezTo>
                <a:cubicBezTo>
                  <a:pt x="295" y="147"/>
                  <a:pt x="258" y="147"/>
                  <a:pt x="221" y="148"/>
                </a:cubicBezTo>
                <a:cubicBezTo>
                  <a:pt x="220" y="123"/>
                  <a:pt x="220" y="98"/>
                  <a:pt x="219" y="73"/>
                </a:cubicBezTo>
                <a:cubicBezTo>
                  <a:pt x="219" y="60"/>
                  <a:pt x="219" y="47"/>
                  <a:pt x="219" y="35"/>
                </a:cubicBezTo>
                <a:cubicBezTo>
                  <a:pt x="219" y="17"/>
                  <a:pt x="202" y="-2"/>
                  <a:pt x="183" y="0"/>
                </a:cubicBezTo>
                <a:cubicBezTo>
                  <a:pt x="163" y="1"/>
                  <a:pt x="147" y="16"/>
                  <a:pt x="147" y="36"/>
                </a:cubicBezTo>
                <a:cubicBezTo>
                  <a:pt x="148" y="74"/>
                  <a:pt x="148" y="111"/>
                  <a:pt x="148" y="149"/>
                </a:cubicBezTo>
                <a:cubicBezTo>
                  <a:pt x="123" y="149"/>
                  <a:pt x="98" y="150"/>
                  <a:pt x="73" y="150"/>
                </a:cubicBezTo>
                <a:lnTo>
                  <a:pt x="36" y="150"/>
                </a:lnTo>
                <a:cubicBezTo>
                  <a:pt x="17" y="150"/>
                  <a:pt x="-1" y="167"/>
                  <a:pt x="0" y="187"/>
                </a:cubicBezTo>
                <a:cubicBezTo>
                  <a:pt x="2" y="206"/>
                  <a:pt x="17" y="222"/>
                  <a:pt x="37" y="222"/>
                </a:cubicBezTo>
                <a:cubicBezTo>
                  <a:pt x="74" y="221"/>
                  <a:pt x="112" y="221"/>
                  <a:pt x="150" y="221"/>
                </a:cubicBezTo>
                <a:lnTo>
                  <a:pt x="150" y="296"/>
                </a:lnTo>
                <a:lnTo>
                  <a:pt x="151" y="334"/>
                </a:lnTo>
                <a:cubicBezTo>
                  <a:pt x="151" y="352"/>
                  <a:pt x="168" y="370"/>
                  <a:pt x="187" y="369"/>
                </a:cubicBezTo>
                <a:cubicBezTo>
                  <a:pt x="207" y="367"/>
                  <a:pt x="223" y="352"/>
                  <a:pt x="222" y="332"/>
                </a:cubicBezTo>
                <a:cubicBezTo>
                  <a:pt x="222" y="295"/>
                  <a:pt x="222" y="257"/>
                  <a:pt x="221" y="21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" name="Google Shape;305;p17"/>
          <p:cNvGrpSpPr/>
          <p:nvPr/>
        </p:nvGrpSpPr>
        <p:grpSpPr>
          <a:xfrm>
            <a:off x="176083" y="1597520"/>
            <a:ext cx="417992" cy="776064"/>
            <a:chOff x="4372200" y="1982880"/>
            <a:chExt cx="208440" cy="387000"/>
          </a:xfrm>
        </p:grpSpPr>
        <p:sp>
          <p:nvSpPr>
            <p:cNvPr id="306" name="Google Shape;306;p17"/>
            <p:cNvSpPr/>
            <p:nvPr/>
          </p:nvSpPr>
          <p:spPr>
            <a:xfrm>
              <a:off x="4372200" y="231228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4374360" y="214740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5" y="100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4376160" y="198288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57" y="0"/>
                  </a:moveTo>
                  <a:lnTo>
                    <a:pt x="56" y="56"/>
                  </a:lnTo>
                  <a:lnTo>
                    <a:pt x="0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8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5" y="57"/>
                  </a:lnTo>
                  <a:lnTo>
                    <a:pt x="100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4520880" y="23137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7"/>
                  </a:lnTo>
                  <a:lnTo>
                    <a:pt x="1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6"/>
                  </a:lnTo>
                  <a:lnTo>
                    <a:pt x="99" y="100"/>
                  </a:lnTo>
                  <a:lnTo>
                    <a:pt x="155" y="101"/>
                  </a:lnTo>
                  <a:lnTo>
                    <a:pt x="155" y="57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4522680" y="214920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100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4524840" y="19843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4" y="101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99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6940967" y="2001600"/>
            <a:ext cx="4300000" cy="14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1"/>
          </p:nvPr>
        </p:nvSpPr>
        <p:spPr>
          <a:xfrm>
            <a:off x="6941171" y="3416000"/>
            <a:ext cx="4300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6360042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"/>
          <p:cNvSpPr/>
          <p:nvPr/>
        </p:nvSpPr>
        <p:spPr>
          <a:xfrm rot="-8316247">
            <a:off x="2806527" y="5892407"/>
            <a:ext cx="5447544" cy="4664899"/>
          </a:xfrm>
          <a:custGeom>
            <a:avLst/>
            <a:gdLst/>
            <a:ahLst/>
            <a:cxnLst/>
            <a:rect l="l" t="t" r="r" b="b"/>
            <a:pathLst>
              <a:path w="6028" h="5162" extrusionOk="0">
                <a:moveTo>
                  <a:pt x="4939" y="4691"/>
                </a:moveTo>
                <a:cubicBezTo>
                  <a:pt x="5966" y="4030"/>
                  <a:pt x="6548" y="2272"/>
                  <a:pt x="5389" y="1631"/>
                </a:cubicBezTo>
                <a:cubicBezTo>
                  <a:pt x="5180" y="1516"/>
                  <a:pt x="5001" y="1421"/>
                  <a:pt x="4872" y="1357"/>
                </a:cubicBezTo>
                <a:cubicBezTo>
                  <a:pt x="4186" y="1019"/>
                  <a:pt x="3907" y="1012"/>
                  <a:pt x="3390" y="448"/>
                </a:cubicBezTo>
                <a:cubicBezTo>
                  <a:pt x="2530" y="-490"/>
                  <a:pt x="996" y="197"/>
                  <a:pt x="828" y="1110"/>
                </a:cubicBezTo>
                <a:cubicBezTo>
                  <a:pt x="592" y="2395"/>
                  <a:pt x="523" y="2178"/>
                  <a:pt x="147" y="2664"/>
                </a:cubicBezTo>
                <a:cubicBezTo>
                  <a:pt x="-85" y="2963"/>
                  <a:pt x="-139" y="3872"/>
                  <a:pt x="728" y="4447"/>
                </a:cubicBezTo>
                <a:cubicBezTo>
                  <a:pt x="1652" y="5058"/>
                  <a:pt x="3569" y="5571"/>
                  <a:pt x="4939" y="469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6" name="Google Shape;316;p18"/>
          <p:cNvGrpSpPr/>
          <p:nvPr/>
        </p:nvGrpSpPr>
        <p:grpSpPr>
          <a:xfrm>
            <a:off x="11401038" y="6671727"/>
            <a:ext cx="426007" cy="460387"/>
            <a:chOff x="6597856" y="1974734"/>
            <a:chExt cx="161000" cy="173993"/>
          </a:xfrm>
        </p:grpSpPr>
        <p:sp>
          <p:nvSpPr>
            <p:cNvPr id="317" name="Google Shape;317;p18"/>
            <p:cNvSpPr/>
            <p:nvPr/>
          </p:nvSpPr>
          <p:spPr>
            <a:xfrm>
              <a:off x="6597856" y="2103721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8"/>
            <p:cNvSpPr/>
            <p:nvPr/>
          </p:nvSpPr>
          <p:spPr>
            <a:xfrm>
              <a:off x="6599712" y="1974734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8"/>
            <p:cNvSpPr/>
            <p:nvPr/>
          </p:nvSpPr>
          <p:spPr>
            <a:xfrm>
              <a:off x="6713851" y="2105113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8"/>
            <p:cNvSpPr/>
            <p:nvPr/>
          </p:nvSpPr>
          <p:spPr>
            <a:xfrm>
              <a:off x="6715243" y="1976126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1" name="Google Shape;321;p18"/>
          <p:cNvSpPr/>
          <p:nvPr/>
        </p:nvSpPr>
        <p:spPr>
          <a:xfrm rot="4312353" flipH="1">
            <a:off x="8161418" y="-2724948"/>
            <a:ext cx="4319969" cy="3812551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/>
          </p:nvPr>
        </p:nvSpPr>
        <p:spPr>
          <a:xfrm>
            <a:off x="960000" y="2183400"/>
            <a:ext cx="4170400" cy="14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23" name="Google Shape;323;p18"/>
          <p:cNvSpPr txBox="1">
            <a:spLocks noGrp="1"/>
          </p:cNvSpPr>
          <p:nvPr>
            <p:ph type="subTitle" idx="1"/>
          </p:nvPr>
        </p:nvSpPr>
        <p:spPr>
          <a:xfrm>
            <a:off x="960000" y="3601000"/>
            <a:ext cx="4170400" cy="1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5521653"/>
      </p:ext>
    </p:extLst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"/>
          <p:cNvSpPr/>
          <p:nvPr/>
        </p:nvSpPr>
        <p:spPr>
          <a:xfrm rot="-8226673">
            <a:off x="5900806" y="5422582"/>
            <a:ext cx="4319969" cy="3812549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9"/>
          <p:cNvSpPr/>
          <p:nvPr/>
        </p:nvSpPr>
        <p:spPr>
          <a:xfrm>
            <a:off x="379111" y="-2713142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9"/>
          <p:cNvSpPr/>
          <p:nvPr/>
        </p:nvSpPr>
        <p:spPr>
          <a:xfrm>
            <a:off x="142301" y="5280068"/>
            <a:ext cx="503204" cy="503925"/>
          </a:xfrm>
          <a:custGeom>
            <a:avLst/>
            <a:gdLst/>
            <a:ahLst/>
            <a:cxnLst/>
            <a:rect l="l" t="t" r="r" b="b"/>
            <a:pathLst>
              <a:path w="697" h="698" extrusionOk="0">
                <a:moveTo>
                  <a:pt x="417" y="416"/>
                </a:moveTo>
                <a:cubicBezTo>
                  <a:pt x="465" y="416"/>
                  <a:pt x="512" y="415"/>
                  <a:pt x="560" y="415"/>
                </a:cubicBezTo>
                <a:cubicBezTo>
                  <a:pt x="583" y="414"/>
                  <a:pt x="607" y="414"/>
                  <a:pt x="630" y="413"/>
                </a:cubicBezTo>
                <a:cubicBezTo>
                  <a:pt x="665" y="413"/>
                  <a:pt x="699" y="381"/>
                  <a:pt x="697" y="345"/>
                </a:cubicBezTo>
                <a:cubicBezTo>
                  <a:pt x="695" y="308"/>
                  <a:pt x="667" y="278"/>
                  <a:pt x="628" y="278"/>
                </a:cubicBezTo>
                <a:cubicBezTo>
                  <a:pt x="557" y="279"/>
                  <a:pt x="487" y="280"/>
                  <a:pt x="416" y="281"/>
                </a:cubicBezTo>
                <a:cubicBezTo>
                  <a:pt x="415" y="233"/>
                  <a:pt x="414" y="186"/>
                  <a:pt x="414" y="138"/>
                </a:cubicBezTo>
                <a:cubicBezTo>
                  <a:pt x="413" y="115"/>
                  <a:pt x="413" y="91"/>
                  <a:pt x="413" y="68"/>
                </a:cubicBezTo>
                <a:cubicBezTo>
                  <a:pt x="413" y="33"/>
                  <a:pt x="381" y="-1"/>
                  <a:pt x="344" y="1"/>
                </a:cubicBezTo>
                <a:cubicBezTo>
                  <a:pt x="307" y="3"/>
                  <a:pt x="276" y="31"/>
                  <a:pt x="277" y="70"/>
                </a:cubicBezTo>
                <a:cubicBezTo>
                  <a:pt x="278" y="140"/>
                  <a:pt x="279" y="211"/>
                  <a:pt x="280" y="282"/>
                </a:cubicBezTo>
                <a:cubicBezTo>
                  <a:pt x="232" y="283"/>
                  <a:pt x="185" y="283"/>
                  <a:pt x="137" y="284"/>
                </a:cubicBezTo>
                <a:cubicBezTo>
                  <a:pt x="114" y="285"/>
                  <a:pt x="90" y="285"/>
                  <a:pt x="67" y="285"/>
                </a:cubicBezTo>
                <a:cubicBezTo>
                  <a:pt x="31" y="285"/>
                  <a:pt x="-2" y="317"/>
                  <a:pt x="0" y="354"/>
                </a:cubicBezTo>
                <a:cubicBezTo>
                  <a:pt x="2" y="391"/>
                  <a:pt x="30" y="421"/>
                  <a:pt x="69" y="421"/>
                </a:cubicBezTo>
                <a:cubicBezTo>
                  <a:pt x="140" y="420"/>
                  <a:pt x="211" y="419"/>
                  <a:pt x="281" y="418"/>
                </a:cubicBezTo>
                <a:cubicBezTo>
                  <a:pt x="282" y="465"/>
                  <a:pt x="283" y="513"/>
                  <a:pt x="283" y="561"/>
                </a:cubicBezTo>
                <a:cubicBezTo>
                  <a:pt x="284" y="584"/>
                  <a:pt x="284" y="608"/>
                  <a:pt x="284" y="631"/>
                </a:cubicBezTo>
                <a:cubicBezTo>
                  <a:pt x="285" y="666"/>
                  <a:pt x="317" y="700"/>
                  <a:pt x="353" y="698"/>
                </a:cubicBezTo>
                <a:cubicBezTo>
                  <a:pt x="389" y="696"/>
                  <a:pt x="420" y="667"/>
                  <a:pt x="420" y="629"/>
                </a:cubicBezTo>
                <a:cubicBezTo>
                  <a:pt x="419" y="558"/>
                  <a:pt x="418" y="487"/>
                  <a:pt x="417" y="4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9"/>
          <p:cNvSpPr/>
          <p:nvPr/>
        </p:nvSpPr>
        <p:spPr>
          <a:xfrm>
            <a:off x="11672320" y="1569258"/>
            <a:ext cx="375417" cy="376140"/>
          </a:xfrm>
          <a:custGeom>
            <a:avLst/>
            <a:gdLst/>
            <a:ahLst/>
            <a:cxnLst/>
            <a:rect l="l" t="t" r="r" b="b"/>
            <a:pathLst>
              <a:path w="520" h="521" extrusionOk="0">
                <a:moveTo>
                  <a:pt x="311" y="310"/>
                </a:moveTo>
                <a:cubicBezTo>
                  <a:pt x="347" y="310"/>
                  <a:pt x="382" y="310"/>
                  <a:pt x="418" y="309"/>
                </a:cubicBezTo>
                <a:cubicBezTo>
                  <a:pt x="435" y="309"/>
                  <a:pt x="453" y="309"/>
                  <a:pt x="470" y="308"/>
                </a:cubicBezTo>
                <a:cubicBezTo>
                  <a:pt x="497" y="308"/>
                  <a:pt x="522" y="285"/>
                  <a:pt x="520" y="258"/>
                </a:cubicBezTo>
                <a:cubicBezTo>
                  <a:pt x="519" y="230"/>
                  <a:pt x="497" y="207"/>
                  <a:pt x="469" y="207"/>
                </a:cubicBezTo>
                <a:cubicBezTo>
                  <a:pt x="416" y="208"/>
                  <a:pt x="363" y="209"/>
                  <a:pt x="310" y="209"/>
                </a:cubicBezTo>
                <a:cubicBezTo>
                  <a:pt x="310" y="174"/>
                  <a:pt x="309" y="138"/>
                  <a:pt x="308" y="103"/>
                </a:cubicBezTo>
                <a:cubicBezTo>
                  <a:pt x="308" y="85"/>
                  <a:pt x="308" y="68"/>
                  <a:pt x="308" y="51"/>
                </a:cubicBezTo>
                <a:cubicBezTo>
                  <a:pt x="308" y="24"/>
                  <a:pt x="284" y="-1"/>
                  <a:pt x="256" y="0"/>
                </a:cubicBezTo>
                <a:cubicBezTo>
                  <a:pt x="229" y="2"/>
                  <a:pt x="206" y="24"/>
                  <a:pt x="207" y="52"/>
                </a:cubicBezTo>
                <a:cubicBezTo>
                  <a:pt x="207" y="105"/>
                  <a:pt x="208" y="158"/>
                  <a:pt x="209" y="211"/>
                </a:cubicBezTo>
                <a:cubicBezTo>
                  <a:pt x="173" y="211"/>
                  <a:pt x="138" y="211"/>
                  <a:pt x="102" y="212"/>
                </a:cubicBezTo>
                <a:cubicBezTo>
                  <a:pt x="84" y="212"/>
                  <a:pt x="67" y="212"/>
                  <a:pt x="50" y="212"/>
                </a:cubicBezTo>
                <a:cubicBezTo>
                  <a:pt x="23" y="213"/>
                  <a:pt x="-2" y="236"/>
                  <a:pt x="0" y="264"/>
                </a:cubicBezTo>
                <a:cubicBezTo>
                  <a:pt x="1" y="291"/>
                  <a:pt x="22" y="314"/>
                  <a:pt x="51" y="314"/>
                </a:cubicBezTo>
                <a:cubicBezTo>
                  <a:pt x="104" y="313"/>
                  <a:pt x="157" y="312"/>
                  <a:pt x="210" y="312"/>
                </a:cubicBezTo>
                <a:cubicBezTo>
                  <a:pt x="211" y="347"/>
                  <a:pt x="211" y="383"/>
                  <a:pt x="211" y="418"/>
                </a:cubicBezTo>
                <a:cubicBezTo>
                  <a:pt x="212" y="436"/>
                  <a:pt x="212" y="453"/>
                  <a:pt x="212" y="471"/>
                </a:cubicBezTo>
                <a:cubicBezTo>
                  <a:pt x="212" y="497"/>
                  <a:pt x="236" y="522"/>
                  <a:pt x="263" y="520"/>
                </a:cubicBezTo>
                <a:cubicBezTo>
                  <a:pt x="291" y="519"/>
                  <a:pt x="313" y="498"/>
                  <a:pt x="313" y="470"/>
                </a:cubicBezTo>
                <a:cubicBezTo>
                  <a:pt x="312" y="416"/>
                  <a:pt x="312" y="364"/>
                  <a:pt x="311" y="31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9"/>
          <p:cNvGrpSpPr/>
          <p:nvPr/>
        </p:nvGrpSpPr>
        <p:grpSpPr>
          <a:xfrm>
            <a:off x="10437529" y="-236678"/>
            <a:ext cx="503201" cy="543833"/>
            <a:chOff x="5653331" y="1553909"/>
            <a:chExt cx="161000" cy="173993"/>
          </a:xfrm>
        </p:grpSpPr>
        <p:sp>
          <p:nvSpPr>
            <p:cNvPr id="330" name="Google Shape;330;p19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4" name="Google Shape;334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5" name="Google Shape;335;p19"/>
          <p:cNvSpPr txBox="1">
            <a:spLocks noGrp="1"/>
          </p:cNvSpPr>
          <p:nvPr>
            <p:ph type="subTitle" idx="1"/>
          </p:nvPr>
        </p:nvSpPr>
        <p:spPr>
          <a:xfrm>
            <a:off x="6549607" y="3669631"/>
            <a:ext cx="34112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36" name="Google Shape;336;p19"/>
          <p:cNvSpPr txBox="1">
            <a:spLocks noGrp="1"/>
          </p:cNvSpPr>
          <p:nvPr>
            <p:ph type="subTitle" idx="2"/>
          </p:nvPr>
        </p:nvSpPr>
        <p:spPr>
          <a:xfrm>
            <a:off x="2231193" y="3669631"/>
            <a:ext cx="34112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37" name="Google Shape;337;p19"/>
          <p:cNvSpPr txBox="1">
            <a:spLocks noGrp="1"/>
          </p:cNvSpPr>
          <p:nvPr>
            <p:ph type="subTitle" idx="3"/>
          </p:nvPr>
        </p:nvSpPr>
        <p:spPr>
          <a:xfrm>
            <a:off x="2231193" y="3026033"/>
            <a:ext cx="341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38" name="Google Shape;338;p19"/>
          <p:cNvSpPr txBox="1">
            <a:spLocks noGrp="1"/>
          </p:cNvSpPr>
          <p:nvPr>
            <p:ph type="subTitle" idx="4"/>
          </p:nvPr>
        </p:nvSpPr>
        <p:spPr>
          <a:xfrm>
            <a:off x="6549607" y="3026033"/>
            <a:ext cx="341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8456873"/>
      </p:ext>
    </p:extLst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"/>
          <p:cNvSpPr/>
          <p:nvPr/>
        </p:nvSpPr>
        <p:spPr>
          <a:xfrm rot="-4312353">
            <a:off x="9650873" y="5037953"/>
            <a:ext cx="4319969" cy="3812551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0"/>
          <p:cNvSpPr/>
          <p:nvPr/>
        </p:nvSpPr>
        <p:spPr>
          <a:xfrm>
            <a:off x="-908256" y="5084759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0"/>
          <p:cNvSpPr/>
          <p:nvPr/>
        </p:nvSpPr>
        <p:spPr>
          <a:xfrm>
            <a:off x="361167" y="1689502"/>
            <a:ext cx="503204" cy="503925"/>
          </a:xfrm>
          <a:custGeom>
            <a:avLst/>
            <a:gdLst/>
            <a:ahLst/>
            <a:cxnLst/>
            <a:rect l="l" t="t" r="r" b="b"/>
            <a:pathLst>
              <a:path w="697" h="698" extrusionOk="0">
                <a:moveTo>
                  <a:pt x="417" y="416"/>
                </a:moveTo>
                <a:cubicBezTo>
                  <a:pt x="465" y="416"/>
                  <a:pt x="512" y="415"/>
                  <a:pt x="560" y="415"/>
                </a:cubicBezTo>
                <a:cubicBezTo>
                  <a:pt x="583" y="414"/>
                  <a:pt x="607" y="414"/>
                  <a:pt x="630" y="413"/>
                </a:cubicBezTo>
                <a:cubicBezTo>
                  <a:pt x="665" y="413"/>
                  <a:pt x="699" y="381"/>
                  <a:pt x="697" y="345"/>
                </a:cubicBezTo>
                <a:cubicBezTo>
                  <a:pt x="695" y="308"/>
                  <a:pt x="667" y="278"/>
                  <a:pt x="628" y="278"/>
                </a:cubicBezTo>
                <a:cubicBezTo>
                  <a:pt x="557" y="279"/>
                  <a:pt x="487" y="280"/>
                  <a:pt x="416" y="281"/>
                </a:cubicBezTo>
                <a:cubicBezTo>
                  <a:pt x="415" y="233"/>
                  <a:pt x="414" y="186"/>
                  <a:pt x="414" y="138"/>
                </a:cubicBezTo>
                <a:cubicBezTo>
                  <a:pt x="413" y="115"/>
                  <a:pt x="413" y="91"/>
                  <a:pt x="413" y="68"/>
                </a:cubicBezTo>
                <a:cubicBezTo>
                  <a:pt x="413" y="33"/>
                  <a:pt x="381" y="-1"/>
                  <a:pt x="344" y="1"/>
                </a:cubicBezTo>
                <a:cubicBezTo>
                  <a:pt x="307" y="3"/>
                  <a:pt x="276" y="31"/>
                  <a:pt x="277" y="70"/>
                </a:cubicBezTo>
                <a:cubicBezTo>
                  <a:pt x="278" y="140"/>
                  <a:pt x="279" y="211"/>
                  <a:pt x="280" y="282"/>
                </a:cubicBezTo>
                <a:cubicBezTo>
                  <a:pt x="232" y="283"/>
                  <a:pt x="185" y="283"/>
                  <a:pt x="137" y="284"/>
                </a:cubicBezTo>
                <a:cubicBezTo>
                  <a:pt x="114" y="285"/>
                  <a:pt x="90" y="285"/>
                  <a:pt x="67" y="285"/>
                </a:cubicBezTo>
                <a:cubicBezTo>
                  <a:pt x="31" y="285"/>
                  <a:pt x="-2" y="317"/>
                  <a:pt x="0" y="354"/>
                </a:cubicBezTo>
                <a:cubicBezTo>
                  <a:pt x="2" y="391"/>
                  <a:pt x="30" y="421"/>
                  <a:pt x="69" y="421"/>
                </a:cubicBezTo>
                <a:cubicBezTo>
                  <a:pt x="140" y="420"/>
                  <a:pt x="211" y="419"/>
                  <a:pt x="281" y="418"/>
                </a:cubicBezTo>
                <a:cubicBezTo>
                  <a:pt x="282" y="465"/>
                  <a:pt x="283" y="513"/>
                  <a:pt x="283" y="561"/>
                </a:cubicBezTo>
                <a:cubicBezTo>
                  <a:pt x="284" y="584"/>
                  <a:pt x="284" y="608"/>
                  <a:pt x="284" y="631"/>
                </a:cubicBezTo>
                <a:cubicBezTo>
                  <a:pt x="285" y="666"/>
                  <a:pt x="317" y="700"/>
                  <a:pt x="353" y="698"/>
                </a:cubicBezTo>
                <a:cubicBezTo>
                  <a:pt x="389" y="696"/>
                  <a:pt x="420" y="667"/>
                  <a:pt x="420" y="629"/>
                </a:cubicBezTo>
                <a:cubicBezTo>
                  <a:pt x="419" y="558"/>
                  <a:pt x="418" y="487"/>
                  <a:pt x="417" y="4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3" name="Google Shape;343;p20"/>
          <p:cNvGrpSpPr/>
          <p:nvPr/>
        </p:nvGrpSpPr>
        <p:grpSpPr>
          <a:xfrm>
            <a:off x="11377896" y="765956"/>
            <a:ext cx="503201" cy="543833"/>
            <a:chOff x="5653331" y="1553909"/>
            <a:chExt cx="161000" cy="173993"/>
          </a:xfrm>
        </p:grpSpPr>
        <p:sp>
          <p:nvSpPr>
            <p:cNvPr id="344" name="Google Shape;344;p20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8" name="Google Shape;348;p20"/>
          <p:cNvSpPr/>
          <p:nvPr/>
        </p:nvSpPr>
        <p:spPr>
          <a:xfrm>
            <a:off x="11500734" y="5475766"/>
            <a:ext cx="380367" cy="380933"/>
          </a:xfrm>
          <a:custGeom>
            <a:avLst/>
            <a:gdLst/>
            <a:ahLst/>
            <a:cxnLst/>
            <a:rect l="l" t="t" r="r" b="b"/>
            <a:pathLst>
              <a:path w="697" h="698" extrusionOk="0">
                <a:moveTo>
                  <a:pt x="417" y="416"/>
                </a:moveTo>
                <a:cubicBezTo>
                  <a:pt x="465" y="416"/>
                  <a:pt x="512" y="415"/>
                  <a:pt x="560" y="415"/>
                </a:cubicBezTo>
                <a:cubicBezTo>
                  <a:pt x="583" y="414"/>
                  <a:pt x="607" y="414"/>
                  <a:pt x="630" y="413"/>
                </a:cubicBezTo>
                <a:cubicBezTo>
                  <a:pt x="665" y="413"/>
                  <a:pt x="699" y="381"/>
                  <a:pt x="697" y="345"/>
                </a:cubicBezTo>
                <a:cubicBezTo>
                  <a:pt x="695" y="308"/>
                  <a:pt x="667" y="278"/>
                  <a:pt x="628" y="278"/>
                </a:cubicBezTo>
                <a:cubicBezTo>
                  <a:pt x="557" y="279"/>
                  <a:pt x="487" y="280"/>
                  <a:pt x="416" y="281"/>
                </a:cubicBezTo>
                <a:cubicBezTo>
                  <a:pt x="415" y="233"/>
                  <a:pt x="414" y="186"/>
                  <a:pt x="414" y="138"/>
                </a:cubicBezTo>
                <a:cubicBezTo>
                  <a:pt x="413" y="115"/>
                  <a:pt x="413" y="91"/>
                  <a:pt x="413" y="68"/>
                </a:cubicBezTo>
                <a:cubicBezTo>
                  <a:pt x="413" y="33"/>
                  <a:pt x="381" y="-1"/>
                  <a:pt x="344" y="1"/>
                </a:cubicBezTo>
                <a:cubicBezTo>
                  <a:pt x="307" y="3"/>
                  <a:pt x="276" y="31"/>
                  <a:pt x="277" y="70"/>
                </a:cubicBezTo>
                <a:cubicBezTo>
                  <a:pt x="278" y="140"/>
                  <a:pt x="279" y="211"/>
                  <a:pt x="280" y="282"/>
                </a:cubicBezTo>
                <a:cubicBezTo>
                  <a:pt x="232" y="283"/>
                  <a:pt x="185" y="283"/>
                  <a:pt x="137" y="284"/>
                </a:cubicBezTo>
                <a:cubicBezTo>
                  <a:pt x="114" y="285"/>
                  <a:pt x="90" y="285"/>
                  <a:pt x="67" y="285"/>
                </a:cubicBezTo>
                <a:cubicBezTo>
                  <a:pt x="31" y="285"/>
                  <a:pt x="-2" y="317"/>
                  <a:pt x="0" y="354"/>
                </a:cubicBezTo>
                <a:cubicBezTo>
                  <a:pt x="2" y="391"/>
                  <a:pt x="30" y="421"/>
                  <a:pt x="69" y="421"/>
                </a:cubicBezTo>
                <a:cubicBezTo>
                  <a:pt x="140" y="420"/>
                  <a:pt x="211" y="419"/>
                  <a:pt x="281" y="418"/>
                </a:cubicBezTo>
                <a:cubicBezTo>
                  <a:pt x="282" y="465"/>
                  <a:pt x="283" y="513"/>
                  <a:pt x="283" y="561"/>
                </a:cubicBezTo>
                <a:cubicBezTo>
                  <a:pt x="284" y="584"/>
                  <a:pt x="284" y="608"/>
                  <a:pt x="284" y="631"/>
                </a:cubicBezTo>
                <a:cubicBezTo>
                  <a:pt x="285" y="666"/>
                  <a:pt x="317" y="700"/>
                  <a:pt x="353" y="698"/>
                </a:cubicBezTo>
                <a:cubicBezTo>
                  <a:pt x="389" y="696"/>
                  <a:pt x="420" y="667"/>
                  <a:pt x="420" y="629"/>
                </a:cubicBezTo>
                <a:cubicBezTo>
                  <a:pt x="419" y="558"/>
                  <a:pt x="418" y="487"/>
                  <a:pt x="417" y="4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50" name="Google Shape;350;p20"/>
          <p:cNvSpPr txBox="1">
            <a:spLocks noGrp="1"/>
          </p:cNvSpPr>
          <p:nvPr>
            <p:ph type="subTitle" idx="1"/>
          </p:nvPr>
        </p:nvSpPr>
        <p:spPr>
          <a:xfrm>
            <a:off x="6470340" y="2629900"/>
            <a:ext cx="467920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2"/>
          </p:nvPr>
        </p:nvSpPr>
        <p:spPr>
          <a:xfrm>
            <a:off x="1042467" y="2629900"/>
            <a:ext cx="467920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3217918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3192731">
            <a:off x="8001398" y="1245688"/>
            <a:ext cx="5447533" cy="4664901"/>
          </a:xfrm>
          <a:custGeom>
            <a:avLst/>
            <a:gdLst/>
            <a:ahLst/>
            <a:cxnLst/>
            <a:rect l="l" t="t" r="r" b="b"/>
            <a:pathLst>
              <a:path w="6028" h="5162" extrusionOk="0">
                <a:moveTo>
                  <a:pt x="4939" y="4691"/>
                </a:moveTo>
                <a:cubicBezTo>
                  <a:pt x="5966" y="4030"/>
                  <a:pt x="6548" y="2272"/>
                  <a:pt x="5389" y="1631"/>
                </a:cubicBezTo>
                <a:cubicBezTo>
                  <a:pt x="5180" y="1516"/>
                  <a:pt x="5001" y="1421"/>
                  <a:pt x="4872" y="1357"/>
                </a:cubicBezTo>
                <a:cubicBezTo>
                  <a:pt x="4186" y="1019"/>
                  <a:pt x="3907" y="1012"/>
                  <a:pt x="3390" y="448"/>
                </a:cubicBezTo>
                <a:cubicBezTo>
                  <a:pt x="2530" y="-490"/>
                  <a:pt x="996" y="197"/>
                  <a:pt x="828" y="1110"/>
                </a:cubicBezTo>
                <a:cubicBezTo>
                  <a:pt x="592" y="2395"/>
                  <a:pt x="523" y="2178"/>
                  <a:pt x="147" y="2664"/>
                </a:cubicBezTo>
                <a:cubicBezTo>
                  <a:pt x="-85" y="2963"/>
                  <a:pt x="-139" y="3872"/>
                  <a:pt x="728" y="4447"/>
                </a:cubicBezTo>
                <a:cubicBezTo>
                  <a:pt x="1652" y="5058"/>
                  <a:pt x="3569" y="5571"/>
                  <a:pt x="4939" y="469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1522397" y="4748170"/>
            <a:ext cx="395280" cy="393857"/>
          </a:xfrm>
          <a:custGeom>
            <a:avLst/>
            <a:gdLst/>
            <a:ahLst/>
            <a:cxnLst/>
            <a:rect l="l" t="t" r="r" b="b"/>
            <a:pathLst>
              <a:path w="278" h="277" extrusionOk="0">
                <a:moveTo>
                  <a:pt x="166" y="166"/>
                </a:moveTo>
                <a:cubicBezTo>
                  <a:pt x="185" y="165"/>
                  <a:pt x="205" y="165"/>
                  <a:pt x="223" y="164"/>
                </a:cubicBezTo>
                <a:cubicBezTo>
                  <a:pt x="233" y="164"/>
                  <a:pt x="242" y="164"/>
                  <a:pt x="251" y="164"/>
                </a:cubicBezTo>
                <a:cubicBezTo>
                  <a:pt x="265" y="164"/>
                  <a:pt x="279" y="152"/>
                  <a:pt x="278" y="137"/>
                </a:cubicBezTo>
                <a:cubicBezTo>
                  <a:pt x="277" y="122"/>
                  <a:pt x="265" y="110"/>
                  <a:pt x="250" y="110"/>
                </a:cubicBezTo>
                <a:cubicBezTo>
                  <a:pt x="222" y="110"/>
                  <a:pt x="194" y="111"/>
                  <a:pt x="166" y="112"/>
                </a:cubicBezTo>
                <a:cubicBezTo>
                  <a:pt x="166" y="92"/>
                  <a:pt x="165" y="73"/>
                  <a:pt x="165" y="55"/>
                </a:cubicBezTo>
                <a:cubicBezTo>
                  <a:pt x="165" y="45"/>
                  <a:pt x="165" y="36"/>
                  <a:pt x="164" y="26"/>
                </a:cubicBezTo>
                <a:cubicBezTo>
                  <a:pt x="164" y="13"/>
                  <a:pt x="152" y="-1"/>
                  <a:pt x="137" y="0"/>
                </a:cubicBezTo>
                <a:cubicBezTo>
                  <a:pt x="123" y="1"/>
                  <a:pt x="110" y="12"/>
                  <a:pt x="110" y="27"/>
                </a:cubicBezTo>
                <a:cubicBezTo>
                  <a:pt x="111" y="56"/>
                  <a:pt x="112" y="84"/>
                  <a:pt x="112" y="112"/>
                </a:cubicBezTo>
                <a:cubicBezTo>
                  <a:pt x="93" y="112"/>
                  <a:pt x="74" y="112"/>
                  <a:pt x="55" y="113"/>
                </a:cubicBezTo>
                <a:cubicBezTo>
                  <a:pt x="46" y="113"/>
                  <a:pt x="36" y="113"/>
                  <a:pt x="27" y="113"/>
                </a:cubicBezTo>
                <a:cubicBezTo>
                  <a:pt x="13" y="114"/>
                  <a:pt x="-1" y="126"/>
                  <a:pt x="0" y="141"/>
                </a:cubicBezTo>
                <a:cubicBezTo>
                  <a:pt x="1" y="155"/>
                  <a:pt x="13" y="168"/>
                  <a:pt x="28" y="167"/>
                </a:cubicBezTo>
                <a:cubicBezTo>
                  <a:pt x="56" y="167"/>
                  <a:pt x="84" y="166"/>
                  <a:pt x="112" y="166"/>
                </a:cubicBezTo>
                <a:cubicBezTo>
                  <a:pt x="113" y="185"/>
                  <a:pt x="113" y="204"/>
                  <a:pt x="113" y="223"/>
                </a:cubicBezTo>
                <a:cubicBezTo>
                  <a:pt x="113" y="232"/>
                  <a:pt x="114" y="242"/>
                  <a:pt x="114" y="251"/>
                </a:cubicBezTo>
                <a:cubicBezTo>
                  <a:pt x="114" y="265"/>
                  <a:pt x="126" y="279"/>
                  <a:pt x="141" y="277"/>
                </a:cubicBezTo>
                <a:cubicBezTo>
                  <a:pt x="156" y="277"/>
                  <a:pt x="168" y="265"/>
                  <a:pt x="168" y="250"/>
                </a:cubicBezTo>
                <a:cubicBezTo>
                  <a:pt x="167" y="222"/>
                  <a:pt x="167" y="194"/>
                  <a:pt x="166" y="16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474503" y="-2842283"/>
            <a:ext cx="4319971" cy="3812557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-2951823" y="-657542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950967" y="2772767"/>
            <a:ext cx="5090400" cy="20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1350567"/>
            <a:ext cx="21576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950967" y="4988967"/>
            <a:ext cx="50904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7211581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1"/>
          <p:cNvSpPr/>
          <p:nvPr/>
        </p:nvSpPr>
        <p:spPr>
          <a:xfrm rot="2278149">
            <a:off x="-473326" y="5196891"/>
            <a:ext cx="4319971" cy="3812539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1"/>
          <p:cNvSpPr/>
          <p:nvPr/>
        </p:nvSpPr>
        <p:spPr>
          <a:xfrm>
            <a:off x="11149477" y="964959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1"/>
          <p:cNvSpPr/>
          <p:nvPr/>
        </p:nvSpPr>
        <p:spPr>
          <a:xfrm>
            <a:off x="252934" y="1496602"/>
            <a:ext cx="503204" cy="503925"/>
          </a:xfrm>
          <a:custGeom>
            <a:avLst/>
            <a:gdLst/>
            <a:ahLst/>
            <a:cxnLst/>
            <a:rect l="l" t="t" r="r" b="b"/>
            <a:pathLst>
              <a:path w="697" h="698" extrusionOk="0">
                <a:moveTo>
                  <a:pt x="417" y="416"/>
                </a:moveTo>
                <a:cubicBezTo>
                  <a:pt x="465" y="416"/>
                  <a:pt x="512" y="415"/>
                  <a:pt x="560" y="415"/>
                </a:cubicBezTo>
                <a:cubicBezTo>
                  <a:pt x="583" y="414"/>
                  <a:pt x="607" y="414"/>
                  <a:pt x="630" y="413"/>
                </a:cubicBezTo>
                <a:cubicBezTo>
                  <a:pt x="665" y="413"/>
                  <a:pt x="699" y="381"/>
                  <a:pt x="697" y="345"/>
                </a:cubicBezTo>
                <a:cubicBezTo>
                  <a:pt x="695" y="308"/>
                  <a:pt x="667" y="278"/>
                  <a:pt x="628" y="278"/>
                </a:cubicBezTo>
                <a:cubicBezTo>
                  <a:pt x="557" y="279"/>
                  <a:pt x="487" y="280"/>
                  <a:pt x="416" y="281"/>
                </a:cubicBezTo>
                <a:cubicBezTo>
                  <a:pt x="415" y="233"/>
                  <a:pt x="414" y="186"/>
                  <a:pt x="414" y="138"/>
                </a:cubicBezTo>
                <a:cubicBezTo>
                  <a:pt x="413" y="115"/>
                  <a:pt x="413" y="91"/>
                  <a:pt x="413" y="68"/>
                </a:cubicBezTo>
                <a:cubicBezTo>
                  <a:pt x="413" y="33"/>
                  <a:pt x="381" y="-1"/>
                  <a:pt x="344" y="1"/>
                </a:cubicBezTo>
                <a:cubicBezTo>
                  <a:pt x="307" y="3"/>
                  <a:pt x="276" y="31"/>
                  <a:pt x="277" y="70"/>
                </a:cubicBezTo>
                <a:cubicBezTo>
                  <a:pt x="278" y="140"/>
                  <a:pt x="279" y="211"/>
                  <a:pt x="280" y="282"/>
                </a:cubicBezTo>
                <a:cubicBezTo>
                  <a:pt x="232" y="283"/>
                  <a:pt x="185" y="283"/>
                  <a:pt x="137" y="284"/>
                </a:cubicBezTo>
                <a:cubicBezTo>
                  <a:pt x="114" y="285"/>
                  <a:pt x="90" y="285"/>
                  <a:pt x="67" y="285"/>
                </a:cubicBezTo>
                <a:cubicBezTo>
                  <a:pt x="31" y="285"/>
                  <a:pt x="-2" y="317"/>
                  <a:pt x="0" y="354"/>
                </a:cubicBezTo>
                <a:cubicBezTo>
                  <a:pt x="2" y="391"/>
                  <a:pt x="30" y="421"/>
                  <a:pt x="69" y="421"/>
                </a:cubicBezTo>
                <a:cubicBezTo>
                  <a:pt x="140" y="420"/>
                  <a:pt x="211" y="419"/>
                  <a:pt x="281" y="418"/>
                </a:cubicBezTo>
                <a:cubicBezTo>
                  <a:pt x="282" y="465"/>
                  <a:pt x="283" y="513"/>
                  <a:pt x="283" y="561"/>
                </a:cubicBezTo>
                <a:cubicBezTo>
                  <a:pt x="284" y="584"/>
                  <a:pt x="284" y="608"/>
                  <a:pt x="284" y="631"/>
                </a:cubicBezTo>
                <a:cubicBezTo>
                  <a:pt x="285" y="666"/>
                  <a:pt x="317" y="700"/>
                  <a:pt x="353" y="698"/>
                </a:cubicBezTo>
                <a:cubicBezTo>
                  <a:pt x="389" y="696"/>
                  <a:pt x="420" y="667"/>
                  <a:pt x="420" y="629"/>
                </a:cubicBezTo>
                <a:cubicBezTo>
                  <a:pt x="419" y="558"/>
                  <a:pt x="418" y="487"/>
                  <a:pt x="417" y="4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57" name="Google Shape;357;p21"/>
          <p:cNvSpPr txBox="1">
            <a:spLocks noGrp="1"/>
          </p:cNvSpPr>
          <p:nvPr>
            <p:ph type="subTitle" idx="1"/>
          </p:nvPr>
        </p:nvSpPr>
        <p:spPr>
          <a:xfrm>
            <a:off x="1250167" y="3838365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58" name="Google Shape;358;p21"/>
          <p:cNvSpPr txBox="1">
            <a:spLocks noGrp="1"/>
          </p:cNvSpPr>
          <p:nvPr>
            <p:ph type="subTitle" idx="2"/>
          </p:nvPr>
        </p:nvSpPr>
        <p:spPr>
          <a:xfrm>
            <a:off x="4645796" y="3838365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3"/>
          </p:nvPr>
        </p:nvSpPr>
        <p:spPr>
          <a:xfrm>
            <a:off x="8041433" y="3838365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4"/>
          </p:nvPr>
        </p:nvSpPr>
        <p:spPr>
          <a:xfrm>
            <a:off x="1250167" y="3208220"/>
            <a:ext cx="29004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5"/>
          </p:nvPr>
        </p:nvSpPr>
        <p:spPr>
          <a:xfrm>
            <a:off x="4645800" y="3208220"/>
            <a:ext cx="29004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6"/>
          </p:nvPr>
        </p:nvSpPr>
        <p:spPr>
          <a:xfrm>
            <a:off x="8041433" y="3208220"/>
            <a:ext cx="29004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8253857"/>
      </p:ext>
    </p:extLst>
  </p:cSld>
  <p:clrMapOvr>
    <a:masterClrMapping/>
  </p:clrMapOvr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"/>
          <p:cNvSpPr/>
          <p:nvPr/>
        </p:nvSpPr>
        <p:spPr>
          <a:xfrm rot="3192731">
            <a:off x="-3540103" y="1344806"/>
            <a:ext cx="5447533" cy="4664901"/>
          </a:xfrm>
          <a:custGeom>
            <a:avLst/>
            <a:gdLst/>
            <a:ahLst/>
            <a:cxnLst/>
            <a:rect l="l" t="t" r="r" b="b"/>
            <a:pathLst>
              <a:path w="6028" h="5162" extrusionOk="0">
                <a:moveTo>
                  <a:pt x="4939" y="4691"/>
                </a:moveTo>
                <a:cubicBezTo>
                  <a:pt x="5966" y="4030"/>
                  <a:pt x="6548" y="2272"/>
                  <a:pt x="5389" y="1631"/>
                </a:cubicBezTo>
                <a:cubicBezTo>
                  <a:pt x="5180" y="1516"/>
                  <a:pt x="5001" y="1421"/>
                  <a:pt x="4872" y="1357"/>
                </a:cubicBezTo>
                <a:cubicBezTo>
                  <a:pt x="4186" y="1019"/>
                  <a:pt x="3907" y="1012"/>
                  <a:pt x="3390" y="448"/>
                </a:cubicBezTo>
                <a:cubicBezTo>
                  <a:pt x="2530" y="-490"/>
                  <a:pt x="996" y="197"/>
                  <a:pt x="828" y="1110"/>
                </a:cubicBezTo>
                <a:cubicBezTo>
                  <a:pt x="592" y="2395"/>
                  <a:pt x="523" y="2178"/>
                  <a:pt x="147" y="2664"/>
                </a:cubicBezTo>
                <a:cubicBezTo>
                  <a:pt x="-85" y="2963"/>
                  <a:pt x="-139" y="3872"/>
                  <a:pt x="728" y="4447"/>
                </a:cubicBezTo>
                <a:cubicBezTo>
                  <a:pt x="1652" y="5058"/>
                  <a:pt x="3569" y="5571"/>
                  <a:pt x="4939" y="469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2"/>
          <p:cNvSpPr/>
          <p:nvPr/>
        </p:nvSpPr>
        <p:spPr>
          <a:xfrm rot="3568385">
            <a:off x="10244766" y="4232385"/>
            <a:ext cx="4319981" cy="3812560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2"/>
          <p:cNvSpPr/>
          <p:nvPr/>
        </p:nvSpPr>
        <p:spPr>
          <a:xfrm>
            <a:off x="11430534" y="2787268"/>
            <a:ext cx="503204" cy="503925"/>
          </a:xfrm>
          <a:custGeom>
            <a:avLst/>
            <a:gdLst/>
            <a:ahLst/>
            <a:cxnLst/>
            <a:rect l="l" t="t" r="r" b="b"/>
            <a:pathLst>
              <a:path w="697" h="698" extrusionOk="0">
                <a:moveTo>
                  <a:pt x="417" y="416"/>
                </a:moveTo>
                <a:cubicBezTo>
                  <a:pt x="465" y="416"/>
                  <a:pt x="512" y="415"/>
                  <a:pt x="560" y="415"/>
                </a:cubicBezTo>
                <a:cubicBezTo>
                  <a:pt x="583" y="414"/>
                  <a:pt x="607" y="414"/>
                  <a:pt x="630" y="413"/>
                </a:cubicBezTo>
                <a:cubicBezTo>
                  <a:pt x="665" y="413"/>
                  <a:pt x="699" y="381"/>
                  <a:pt x="697" y="345"/>
                </a:cubicBezTo>
                <a:cubicBezTo>
                  <a:pt x="695" y="308"/>
                  <a:pt x="667" y="278"/>
                  <a:pt x="628" y="278"/>
                </a:cubicBezTo>
                <a:cubicBezTo>
                  <a:pt x="557" y="279"/>
                  <a:pt x="487" y="280"/>
                  <a:pt x="416" y="281"/>
                </a:cubicBezTo>
                <a:cubicBezTo>
                  <a:pt x="415" y="233"/>
                  <a:pt x="414" y="186"/>
                  <a:pt x="414" y="138"/>
                </a:cubicBezTo>
                <a:cubicBezTo>
                  <a:pt x="413" y="115"/>
                  <a:pt x="413" y="91"/>
                  <a:pt x="413" y="68"/>
                </a:cubicBezTo>
                <a:cubicBezTo>
                  <a:pt x="413" y="33"/>
                  <a:pt x="381" y="-1"/>
                  <a:pt x="344" y="1"/>
                </a:cubicBezTo>
                <a:cubicBezTo>
                  <a:pt x="307" y="3"/>
                  <a:pt x="276" y="31"/>
                  <a:pt x="277" y="70"/>
                </a:cubicBezTo>
                <a:cubicBezTo>
                  <a:pt x="278" y="140"/>
                  <a:pt x="279" y="211"/>
                  <a:pt x="280" y="282"/>
                </a:cubicBezTo>
                <a:cubicBezTo>
                  <a:pt x="232" y="283"/>
                  <a:pt x="185" y="283"/>
                  <a:pt x="137" y="284"/>
                </a:cubicBezTo>
                <a:cubicBezTo>
                  <a:pt x="114" y="285"/>
                  <a:pt x="90" y="285"/>
                  <a:pt x="67" y="285"/>
                </a:cubicBezTo>
                <a:cubicBezTo>
                  <a:pt x="31" y="285"/>
                  <a:pt x="-2" y="317"/>
                  <a:pt x="0" y="354"/>
                </a:cubicBezTo>
                <a:cubicBezTo>
                  <a:pt x="2" y="391"/>
                  <a:pt x="30" y="421"/>
                  <a:pt x="69" y="421"/>
                </a:cubicBezTo>
                <a:cubicBezTo>
                  <a:pt x="140" y="420"/>
                  <a:pt x="211" y="419"/>
                  <a:pt x="281" y="418"/>
                </a:cubicBezTo>
                <a:cubicBezTo>
                  <a:pt x="282" y="465"/>
                  <a:pt x="283" y="513"/>
                  <a:pt x="283" y="561"/>
                </a:cubicBezTo>
                <a:cubicBezTo>
                  <a:pt x="284" y="584"/>
                  <a:pt x="284" y="608"/>
                  <a:pt x="284" y="631"/>
                </a:cubicBezTo>
                <a:cubicBezTo>
                  <a:pt x="285" y="666"/>
                  <a:pt x="317" y="700"/>
                  <a:pt x="353" y="698"/>
                </a:cubicBezTo>
                <a:cubicBezTo>
                  <a:pt x="389" y="696"/>
                  <a:pt x="420" y="667"/>
                  <a:pt x="420" y="629"/>
                </a:cubicBezTo>
                <a:cubicBezTo>
                  <a:pt x="419" y="558"/>
                  <a:pt x="418" y="487"/>
                  <a:pt x="417" y="4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7" name="Google Shape;367;p22"/>
          <p:cNvGrpSpPr/>
          <p:nvPr/>
        </p:nvGrpSpPr>
        <p:grpSpPr>
          <a:xfrm rot="5400000">
            <a:off x="1631916" y="-79947"/>
            <a:ext cx="417992" cy="776064"/>
            <a:chOff x="4372200" y="1982880"/>
            <a:chExt cx="208440" cy="387000"/>
          </a:xfrm>
        </p:grpSpPr>
        <p:sp>
          <p:nvSpPr>
            <p:cNvPr id="368" name="Google Shape;368;p22"/>
            <p:cNvSpPr/>
            <p:nvPr/>
          </p:nvSpPr>
          <p:spPr>
            <a:xfrm>
              <a:off x="4372200" y="231228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4374360" y="214740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5" y="100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4376160" y="198288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57" y="0"/>
                  </a:moveTo>
                  <a:lnTo>
                    <a:pt x="56" y="56"/>
                  </a:lnTo>
                  <a:lnTo>
                    <a:pt x="0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8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5" y="57"/>
                  </a:lnTo>
                  <a:lnTo>
                    <a:pt x="100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4520880" y="23137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7"/>
                  </a:lnTo>
                  <a:lnTo>
                    <a:pt x="1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6"/>
                  </a:lnTo>
                  <a:lnTo>
                    <a:pt x="99" y="100"/>
                  </a:lnTo>
                  <a:lnTo>
                    <a:pt x="155" y="101"/>
                  </a:lnTo>
                  <a:lnTo>
                    <a:pt x="155" y="57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4522680" y="214920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100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4524840" y="19843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4" y="101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99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4" name="Google Shape;374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1"/>
          </p:nvPr>
        </p:nvSpPr>
        <p:spPr>
          <a:xfrm>
            <a:off x="3214955" y="26738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2"/>
          </p:nvPr>
        </p:nvSpPr>
        <p:spPr>
          <a:xfrm>
            <a:off x="7141860" y="26738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3"/>
          </p:nvPr>
        </p:nvSpPr>
        <p:spPr>
          <a:xfrm>
            <a:off x="3214955" y="48643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4"/>
          </p:nvPr>
        </p:nvSpPr>
        <p:spPr>
          <a:xfrm>
            <a:off x="7141860" y="4864300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79" name="Google Shape;379;p22"/>
          <p:cNvSpPr txBox="1">
            <a:spLocks noGrp="1"/>
          </p:cNvSpPr>
          <p:nvPr>
            <p:ph type="subTitle" idx="5"/>
          </p:nvPr>
        </p:nvSpPr>
        <p:spPr>
          <a:xfrm>
            <a:off x="3214955" y="2043667"/>
            <a:ext cx="2637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80" name="Google Shape;380;p22"/>
          <p:cNvSpPr txBox="1">
            <a:spLocks noGrp="1"/>
          </p:cNvSpPr>
          <p:nvPr>
            <p:ph type="subTitle" idx="6"/>
          </p:nvPr>
        </p:nvSpPr>
        <p:spPr>
          <a:xfrm>
            <a:off x="3214955" y="4234300"/>
            <a:ext cx="2637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81" name="Google Shape;381;p22"/>
          <p:cNvSpPr txBox="1">
            <a:spLocks noGrp="1"/>
          </p:cNvSpPr>
          <p:nvPr>
            <p:ph type="subTitle" idx="7"/>
          </p:nvPr>
        </p:nvSpPr>
        <p:spPr>
          <a:xfrm>
            <a:off x="7141855" y="2043667"/>
            <a:ext cx="2637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82" name="Google Shape;382;p22"/>
          <p:cNvSpPr txBox="1">
            <a:spLocks noGrp="1"/>
          </p:cNvSpPr>
          <p:nvPr>
            <p:ph type="subTitle" idx="8"/>
          </p:nvPr>
        </p:nvSpPr>
        <p:spPr>
          <a:xfrm>
            <a:off x="7141855" y="4234300"/>
            <a:ext cx="2637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4737435"/>
      </p:ext>
    </p:extLst>
  </p:cSld>
  <p:clrMapOvr>
    <a:masterClrMapping/>
  </p:clrMapOvr>
  <p:hf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3"/>
          <p:cNvSpPr/>
          <p:nvPr/>
        </p:nvSpPr>
        <p:spPr>
          <a:xfrm rot="4312353" flipH="1">
            <a:off x="9739401" y="4574386"/>
            <a:ext cx="4319969" cy="3812551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3"/>
          <p:cNvSpPr/>
          <p:nvPr/>
        </p:nvSpPr>
        <p:spPr>
          <a:xfrm flipH="1">
            <a:off x="551320" y="-2713142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3"/>
          <p:cNvSpPr/>
          <p:nvPr/>
        </p:nvSpPr>
        <p:spPr>
          <a:xfrm flipH="1">
            <a:off x="11459655" y="215402"/>
            <a:ext cx="503204" cy="503925"/>
          </a:xfrm>
          <a:custGeom>
            <a:avLst/>
            <a:gdLst/>
            <a:ahLst/>
            <a:cxnLst/>
            <a:rect l="l" t="t" r="r" b="b"/>
            <a:pathLst>
              <a:path w="697" h="698" extrusionOk="0">
                <a:moveTo>
                  <a:pt x="417" y="416"/>
                </a:moveTo>
                <a:cubicBezTo>
                  <a:pt x="465" y="416"/>
                  <a:pt x="512" y="415"/>
                  <a:pt x="560" y="415"/>
                </a:cubicBezTo>
                <a:cubicBezTo>
                  <a:pt x="583" y="414"/>
                  <a:pt x="607" y="414"/>
                  <a:pt x="630" y="413"/>
                </a:cubicBezTo>
                <a:cubicBezTo>
                  <a:pt x="665" y="413"/>
                  <a:pt x="699" y="381"/>
                  <a:pt x="697" y="345"/>
                </a:cubicBezTo>
                <a:cubicBezTo>
                  <a:pt x="695" y="308"/>
                  <a:pt x="667" y="278"/>
                  <a:pt x="628" y="278"/>
                </a:cubicBezTo>
                <a:cubicBezTo>
                  <a:pt x="557" y="279"/>
                  <a:pt x="487" y="280"/>
                  <a:pt x="416" y="281"/>
                </a:cubicBezTo>
                <a:cubicBezTo>
                  <a:pt x="415" y="233"/>
                  <a:pt x="414" y="186"/>
                  <a:pt x="414" y="138"/>
                </a:cubicBezTo>
                <a:cubicBezTo>
                  <a:pt x="413" y="115"/>
                  <a:pt x="413" y="91"/>
                  <a:pt x="413" y="68"/>
                </a:cubicBezTo>
                <a:cubicBezTo>
                  <a:pt x="413" y="33"/>
                  <a:pt x="381" y="-1"/>
                  <a:pt x="344" y="1"/>
                </a:cubicBezTo>
                <a:cubicBezTo>
                  <a:pt x="307" y="3"/>
                  <a:pt x="276" y="31"/>
                  <a:pt x="277" y="70"/>
                </a:cubicBezTo>
                <a:cubicBezTo>
                  <a:pt x="278" y="140"/>
                  <a:pt x="279" y="211"/>
                  <a:pt x="280" y="282"/>
                </a:cubicBezTo>
                <a:cubicBezTo>
                  <a:pt x="232" y="283"/>
                  <a:pt x="185" y="283"/>
                  <a:pt x="137" y="284"/>
                </a:cubicBezTo>
                <a:cubicBezTo>
                  <a:pt x="114" y="285"/>
                  <a:pt x="90" y="285"/>
                  <a:pt x="67" y="285"/>
                </a:cubicBezTo>
                <a:cubicBezTo>
                  <a:pt x="31" y="285"/>
                  <a:pt x="-2" y="317"/>
                  <a:pt x="0" y="354"/>
                </a:cubicBezTo>
                <a:cubicBezTo>
                  <a:pt x="2" y="391"/>
                  <a:pt x="30" y="421"/>
                  <a:pt x="69" y="421"/>
                </a:cubicBezTo>
                <a:cubicBezTo>
                  <a:pt x="140" y="420"/>
                  <a:pt x="211" y="419"/>
                  <a:pt x="281" y="418"/>
                </a:cubicBezTo>
                <a:cubicBezTo>
                  <a:pt x="282" y="465"/>
                  <a:pt x="283" y="513"/>
                  <a:pt x="283" y="561"/>
                </a:cubicBezTo>
                <a:cubicBezTo>
                  <a:pt x="284" y="584"/>
                  <a:pt x="284" y="608"/>
                  <a:pt x="284" y="631"/>
                </a:cubicBezTo>
                <a:cubicBezTo>
                  <a:pt x="285" y="666"/>
                  <a:pt x="317" y="700"/>
                  <a:pt x="353" y="698"/>
                </a:cubicBezTo>
                <a:cubicBezTo>
                  <a:pt x="389" y="696"/>
                  <a:pt x="420" y="667"/>
                  <a:pt x="420" y="629"/>
                </a:cubicBezTo>
                <a:cubicBezTo>
                  <a:pt x="419" y="558"/>
                  <a:pt x="418" y="487"/>
                  <a:pt x="417" y="4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7" name="Google Shape;387;p23"/>
          <p:cNvGrpSpPr/>
          <p:nvPr/>
        </p:nvGrpSpPr>
        <p:grpSpPr>
          <a:xfrm flipH="1">
            <a:off x="163346" y="4019540"/>
            <a:ext cx="503201" cy="543833"/>
            <a:chOff x="5653331" y="1553909"/>
            <a:chExt cx="161000" cy="173993"/>
          </a:xfrm>
        </p:grpSpPr>
        <p:sp>
          <p:nvSpPr>
            <p:cNvPr id="388" name="Google Shape;388;p23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2" name="Google Shape;39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ubTitle" idx="1"/>
          </p:nvPr>
        </p:nvSpPr>
        <p:spPr>
          <a:xfrm>
            <a:off x="1478169" y="2987584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94" name="Google Shape;394;p23"/>
          <p:cNvSpPr txBox="1">
            <a:spLocks noGrp="1"/>
          </p:cNvSpPr>
          <p:nvPr>
            <p:ph type="subTitle" idx="2"/>
          </p:nvPr>
        </p:nvSpPr>
        <p:spPr>
          <a:xfrm>
            <a:off x="4772000" y="2987584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95" name="Google Shape;395;p23"/>
          <p:cNvSpPr txBox="1">
            <a:spLocks noGrp="1"/>
          </p:cNvSpPr>
          <p:nvPr>
            <p:ph type="subTitle" idx="3"/>
          </p:nvPr>
        </p:nvSpPr>
        <p:spPr>
          <a:xfrm>
            <a:off x="1478169" y="5291467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96" name="Google Shape;396;p23"/>
          <p:cNvSpPr txBox="1">
            <a:spLocks noGrp="1"/>
          </p:cNvSpPr>
          <p:nvPr>
            <p:ph type="subTitle" idx="4"/>
          </p:nvPr>
        </p:nvSpPr>
        <p:spPr>
          <a:xfrm>
            <a:off x="4772000" y="5291467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97" name="Google Shape;397;p23"/>
          <p:cNvSpPr txBox="1">
            <a:spLocks noGrp="1"/>
          </p:cNvSpPr>
          <p:nvPr>
            <p:ph type="subTitle" idx="5"/>
          </p:nvPr>
        </p:nvSpPr>
        <p:spPr>
          <a:xfrm>
            <a:off x="8065831" y="2987584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98" name="Google Shape;398;p23"/>
          <p:cNvSpPr txBox="1">
            <a:spLocks noGrp="1"/>
          </p:cNvSpPr>
          <p:nvPr>
            <p:ph type="subTitle" idx="6"/>
          </p:nvPr>
        </p:nvSpPr>
        <p:spPr>
          <a:xfrm>
            <a:off x="8065831" y="5291467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99" name="Google Shape;399;p23"/>
          <p:cNvSpPr txBox="1">
            <a:spLocks noGrp="1"/>
          </p:cNvSpPr>
          <p:nvPr>
            <p:ph type="subTitle" idx="7"/>
          </p:nvPr>
        </p:nvSpPr>
        <p:spPr>
          <a:xfrm>
            <a:off x="1479369" y="2357465"/>
            <a:ext cx="264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00" name="Google Shape;400;p23"/>
          <p:cNvSpPr txBox="1">
            <a:spLocks noGrp="1"/>
          </p:cNvSpPr>
          <p:nvPr>
            <p:ph type="subTitle" idx="8"/>
          </p:nvPr>
        </p:nvSpPr>
        <p:spPr>
          <a:xfrm>
            <a:off x="4773200" y="2357465"/>
            <a:ext cx="264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01" name="Google Shape;401;p23"/>
          <p:cNvSpPr txBox="1">
            <a:spLocks noGrp="1"/>
          </p:cNvSpPr>
          <p:nvPr>
            <p:ph type="subTitle" idx="9"/>
          </p:nvPr>
        </p:nvSpPr>
        <p:spPr>
          <a:xfrm>
            <a:off x="8067031" y="2357465"/>
            <a:ext cx="264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02" name="Google Shape;402;p23"/>
          <p:cNvSpPr txBox="1">
            <a:spLocks noGrp="1"/>
          </p:cNvSpPr>
          <p:nvPr>
            <p:ph type="subTitle" idx="13"/>
          </p:nvPr>
        </p:nvSpPr>
        <p:spPr>
          <a:xfrm>
            <a:off x="1479369" y="4748100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subTitle" idx="14"/>
          </p:nvPr>
        </p:nvSpPr>
        <p:spPr>
          <a:xfrm>
            <a:off x="4773200" y="4748100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subTitle" idx="15"/>
          </p:nvPr>
        </p:nvSpPr>
        <p:spPr>
          <a:xfrm>
            <a:off x="8067031" y="4748100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9393749"/>
      </p:ext>
    </p:extLst>
  </p:cSld>
  <p:clrMapOvr>
    <a:masterClrMapping/>
  </p:clrMapOvr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/>
          <p:nvPr/>
        </p:nvSpPr>
        <p:spPr>
          <a:xfrm>
            <a:off x="1166099" y="5071522"/>
            <a:ext cx="4319992" cy="3812557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4"/>
          <p:cNvSpPr/>
          <p:nvPr/>
        </p:nvSpPr>
        <p:spPr>
          <a:xfrm rot="-4418912">
            <a:off x="-2000255" y="-196826"/>
            <a:ext cx="3902777" cy="3306500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8" name="Google Shape;408;p24"/>
          <p:cNvGrpSpPr/>
          <p:nvPr/>
        </p:nvGrpSpPr>
        <p:grpSpPr>
          <a:xfrm rot="-2076337">
            <a:off x="722289" y="-219491"/>
            <a:ext cx="1736760" cy="1197241"/>
            <a:chOff x="9793381" y="2343386"/>
            <a:chExt cx="1423987" cy="981631"/>
          </a:xfrm>
        </p:grpSpPr>
        <p:sp>
          <p:nvSpPr>
            <p:cNvPr id="409" name="Google Shape;409;p24"/>
            <p:cNvSpPr/>
            <p:nvPr/>
          </p:nvSpPr>
          <p:spPr>
            <a:xfrm>
              <a:off x="9793381" y="2343386"/>
              <a:ext cx="1423987" cy="772635"/>
            </a:xfrm>
            <a:custGeom>
              <a:avLst/>
              <a:gdLst/>
              <a:ahLst/>
              <a:cxnLst/>
              <a:rect l="l" t="t" r="r" b="b"/>
              <a:pathLst>
                <a:path w="2630" h="1427" extrusionOk="0">
                  <a:moveTo>
                    <a:pt x="514" y="0"/>
                  </a:moveTo>
                  <a:lnTo>
                    <a:pt x="0" y="767"/>
                  </a:lnTo>
                  <a:lnTo>
                    <a:pt x="2034" y="1427"/>
                  </a:lnTo>
                  <a:lnTo>
                    <a:pt x="2630" y="546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9793381" y="2758671"/>
              <a:ext cx="1101289" cy="566346"/>
            </a:xfrm>
            <a:custGeom>
              <a:avLst/>
              <a:gdLst/>
              <a:ahLst/>
              <a:cxnLst/>
              <a:rect l="l" t="t" r="r" b="b"/>
              <a:pathLst>
                <a:path w="2034" h="1046" extrusionOk="0">
                  <a:moveTo>
                    <a:pt x="56" y="481"/>
                  </a:moveTo>
                  <a:lnTo>
                    <a:pt x="29" y="273"/>
                  </a:lnTo>
                  <a:lnTo>
                    <a:pt x="84" y="273"/>
                  </a:lnTo>
                  <a:lnTo>
                    <a:pt x="29" y="229"/>
                  </a:lnTo>
                  <a:lnTo>
                    <a:pt x="0" y="0"/>
                  </a:lnTo>
                  <a:lnTo>
                    <a:pt x="2034" y="660"/>
                  </a:lnTo>
                  <a:lnTo>
                    <a:pt x="2008" y="1046"/>
                  </a:lnTo>
                  <a:lnTo>
                    <a:pt x="56" y="4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10880592" y="2639012"/>
              <a:ext cx="336776" cy="686004"/>
            </a:xfrm>
            <a:custGeom>
              <a:avLst/>
              <a:gdLst/>
              <a:ahLst/>
              <a:cxnLst/>
              <a:rect l="l" t="t" r="r" b="b"/>
              <a:pathLst>
                <a:path w="622" h="1267" extrusionOk="0">
                  <a:moveTo>
                    <a:pt x="622" y="0"/>
                  </a:moveTo>
                  <a:lnTo>
                    <a:pt x="584" y="221"/>
                  </a:lnTo>
                  <a:lnTo>
                    <a:pt x="568" y="263"/>
                  </a:lnTo>
                  <a:lnTo>
                    <a:pt x="597" y="244"/>
                  </a:lnTo>
                  <a:lnTo>
                    <a:pt x="584" y="636"/>
                  </a:lnTo>
                  <a:lnTo>
                    <a:pt x="0" y="1267"/>
                  </a:lnTo>
                  <a:lnTo>
                    <a:pt x="26" y="881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9946067" y="2430558"/>
              <a:ext cx="1128902" cy="636192"/>
            </a:xfrm>
            <a:custGeom>
              <a:avLst/>
              <a:gdLst/>
              <a:ahLst/>
              <a:cxnLst/>
              <a:rect l="l" t="t" r="r" b="b"/>
              <a:pathLst>
                <a:path w="2085" h="1175" extrusionOk="0">
                  <a:moveTo>
                    <a:pt x="0" y="514"/>
                  </a:moveTo>
                  <a:lnTo>
                    <a:pt x="262" y="69"/>
                  </a:lnTo>
                  <a:cubicBezTo>
                    <a:pt x="262" y="69"/>
                    <a:pt x="356" y="55"/>
                    <a:pt x="351" y="0"/>
                  </a:cubicBezTo>
                  <a:lnTo>
                    <a:pt x="2026" y="410"/>
                  </a:lnTo>
                  <a:cubicBezTo>
                    <a:pt x="2026" y="410"/>
                    <a:pt x="1966" y="499"/>
                    <a:pt x="2085" y="514"/>
                  </a:cubicBezTo>
                  <a:lnTo>
                    <a:pt x="1739" y="1019"/>
                  </a:lnTo>
                  <a:cubicBezTo>
                    <a:pt x="1739" y="1019"/>
                    <a:pt x="1590" y="1025"/>
                    <a:pt x="1621" y="1129"/>
                  </a:cubicBezTo>
                  <a:cubicBezTo>
                    <a:pt x="1652" y="1233"/>
                    <a:pt x="1601" y="1129"/>
                    <a:pt x="1601" y="1129"/>
                  </a:cubicBezTo>
                  <a:lnTo>
                    <a:pt x="127" y="632"/>
                  </a:lnTo>
                  <a:cubicBezTo>
                    <a:pt x="127" y="632"/>
                    <a:pt x="124" y="534"/>
                    <a:pt x="0" y="5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10267682" y="2513398"/>
              <a:ext cx="373594" cy="37359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0"/>
                  </a:moveTo>
                  <a:cubicBezTo>
                    <a:pt x="157" y="0"/>
                    <a:pt x="0" y="157"/>
                    <a:pt x="0" y="345"/>
                  </a:cubicBezTo>
                  <a:cubicBezTo>
                    <a:pt x="0" y="533"/>
                    <a:pt x="157" y="690"/>
                    <a:pt x="345" y="690"/>
                  </a:cubicBezTo>
                  <a:cubicBezTo>
                    <a:pt x="534" y="690"/>
                    <a:pt x="690" y="533"/>
                    <a:pt x="690" y="345"/>
                  </a:cubicBezTo>
                  <a:cubicBezTo>
                    <a:pt x="690" y="157"/>
                    <a:pt x="534" y="0"/>
                    <a:pt x="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10142609" y="2871290"/>
              <a:ext cx="290212" cy="324323"/>
            </a:xfrm>
            <a:custGeom>
              <a:avLst/>
              <a:gdLst/>
              <a:ahLst/>
              <a:cxnLst/>
              <a:rect l="l" t="t" r="r" b="b"/>
              <a:pathLst>
                <a:path w="536" h="599" extrusionOk="0">
                  <a:moveTo>
                    <a:pt x="536" y="175"/>
                  </a:moveTo>
                  <a:lnTo>
                    <a:pt x="536" y="599"/>
                  </a:lnTo>
                  <a:lnTo>
                    <a:pt x="135" y="483"/>
                  </a:lnTo>
                  <a:lnTo>
                    <a:pt x="0" y="0"/>
                  </a:lnTo>
                  <a:lnTo>
                    <a:pt x="536" y="17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10014830" y="2830682"/>
              <a:ext cx="551186" cy="178675"/>
            </a:xfrm>
            <a:custGeom>
              <a:avLst/>
              <a:gdLst/>
              <a:ahLst/>
              <a:cxnLst/>
              <a:rect l="l" t="t" r="r" b="b"/>
              <a:pathLst>
                <a:path w="1018" h="330" extrusionOk="0">
                  <a:moveTo>
                    <a:pt x="0" y="0"/>
                  </a:moveTo>
                  <a:lnTo>
                    <a:pt x="1018" y="33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10880592" y="3116021"/>
              <a:ext cx="14077" cy="208996"/>
            </a:xfrm>
            <a:custGeom>
              <a:avLst/>
              <a:gdLst/>
              <a:ahLst/>
              <a:cxnLst/>
              <a:rect l="l" t="t" r="r" b="b"/>
              <a:pathLst>
                <a:path w="26" h="386" extrusionOk="0">
                  <a:moveTo>
                    <a:pt x="26" y="0"/>
                  </a:moveTo>
                  <a:lnTo>
                    <a:pt x="0" y="386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10695961" y="2730516"/>
              <a:ext cx="214952" cy="200333"/>
            </a:xfrm>
            <a:custGeom>
              <a:avLst/>
              <a:gdLst/>
              <a:ahLst/>
              <a:cxnLst/>
              <a:rect l="l" t="t" r="r" b="b"/>
              <a:pathLst>
                <a:path w="397" h="370" extrusionOk="0">
                  <a:moveTo>
                    <a:pt x="226" y="190"/>
                  </a:moveTo>
                  <a:lnTo>
                    <a:pt x="165" y="280"/>
                  </a:lnTo>
                  <a:cubicBezTo>
                    <a:pt x="186" y="281"/>
                    <a:pt x="204" y="280"/>
                    <a:pt x="222" y="275"/>
                  </a:cubicBezTo>
                  <a:cubicBezTo>
                    <a:pt x="241" y="270"/>
                    <a:pt x="254" y="262"/>
                    <a:pt x="261" y="252"/>
                  </a:cubicBezTo>
                  <a:cubicBezTo>
                    <a:pt x="275" y="232"/>
                    <a:pt x="263" y="211"/>
                    <a:pt x="226" y="190"/>
                  </a:cubicBezTo>
                  <a:moveTo>
                    <a:pt x="206" y="139"/>
                  </a:moveTo>
                  <a:lnTo>
                    <a:pt x="247" y="77"/>
                  </a:lnTo>
                  <a:cubicBezTo>
                    <a:pt x="209" y="75"/>
                    <a:pt x="183" y="83"/>
                    <a:pt x="171" y="101"/>
                  </a:cubicBezTo>
                  <a:cubicBezTo>
                    <a:pt x="164" y="112"/>
                    <a:pt x="175" y="125"/>
                    <a:pt x="206" y="139"/>
                  </a:cubicBezTo>
                  <a:moveTo>
                    <a:pt x="336" y="23"/>
                  </a:moveTo>
                  <a:lnTo>
                    <a:pt x="317" y="52"/>
                  </a:lnTo>
                  <a:lnTo>
                    <a:pt x="318" y="53"/>
                  </a:lnTo>
                  <a:cubicBezTo>
                    <a:pt x="334" y="58"/>
                    <a:pt x="351" y="65"/>
                    <a:pt x="368" y="76"/>
                  </a:cubicBezTo>
                  <a:cubicBezTo>
                    <a:pt x="391" y="89"/>
                    <a:pt x="401" y="100"/>
                    <a:pt x="396" y="108"/>
                  </a:cubicBezTo>
                  <a:cubicBezTo>
                    <a:pt x="389" y="118"/>
                    <a:pt x="378" y="121"/>
                    <a:pt x="363" y="116"/>
                  </a:cubicBezTo>
                  <a:cubicBezTo>
                    <a:pt x="357" y="114"/>
                    <a:pt x="346" y="109"/>
                    <a:pt x="331" y="101"/>
                  </a:cubicBezTo>
                  <a:cubicBezTo>
                    <a:pt x="316" y="94"/>
                    <a:pt x="304" y="88"/>
                    <a:pt x="295" y="85"/>
                  </a:cubicBezTo>
                  <a:lnTo>
                    <a:pt x="248" y="156"/>
                  </a:lnTo>
                  <a:cubicBezTo>
                    <a:pt x="283" y="170"/>
                    <a:pt x="306" y="188"/>
                    <a:pt x="317" y="208"/>
                  </a:cubicBezTo>
                  <a:cubicBezTo>
                    <a:pt x="327" y="228"/>
                    <a:pt x="325" y="247"/>
                    <a:pt x="313" y="266"/>
                  </a:cubicBezTo>
                  <a:cubicBezTo>
                    <a:pt x="298" y="289"/>
                    <a:pt x="273" y="305"/>
                    <a:pt x="240" y="313"/>
                  </a:cubicBezTo>
                  <a:cubicBezTo>
                    <a:pt x="211" y="320"/>
                    <a:pt x="179" y="320"/>
                    <a:pt x="143" y="314"/>
                  </a:cubicBezTo>
                  <a:lnTo>
                    <a:pt x="112" y="360"/>
                  </a:lnTo>
                  <a:cubicBezTo>
                    <a:pt x="109" y="365"/>
                    <a:pt x="105" y="368"/>
                    <a:pt x="98" y="369"/>
                  </a:cubicBezTo>
                  <a:cubicBezTo>
                    <a:pt x="92" y="371"/>
                    <a:pt x="86" y="371"/>
                    <a:pt x="80" y="368"/>
                  </a:cubicBezTo>
                  <a:cubicBezTo>
                    <a:pt x="65" y="364"/>
                    <a:pt x="61" y="356"/>
                    <a:pt x="68" y="346"/>
                  </a:cubicBezTo>
                  <a:lnTo>
                    <a:pt x="97" y="302"/>
                  </a:lnTo>
                  <a:cubicBezTo>
                    <a:pt x="17" y="275"/>
                    <a:pt x="-13" y="248"/>
                    <a:pt x="5" y="220"/>
                  </a:cubicBezTo>
                  <a:cubicBezTo>
                    <a:pt x="12" y="209"/>
                    <a:pt x="23" y="206"/>
                    <a:pt x="36" y="210"/>
                  </a:cubicBezTo>
                  <a:cubicBezTo>
                    <a:pt x="44" y="213"/>
                    <a:pt x="50" y="218"/>
                    <a:pt x="54" y="224"/>
                  </a:cubicBezTo>
                  <a:cubicBezTo>
                    <a:pt x="61" y="234"/>
                    <a:pt x="66" y="240"/>
                    <a:pt x="70" y="244"/>
                  </a:cubicBezTo>
                  <a:cubicBezTo>
                    <a:pt x="80" y="253"/>
                    <a:pt x="96" y="262"/>
                    <a:pt x="119" y="269"/>
                  </a:cubicBezTo>
                  <a:lnTo>
                    <a:pt x="184" y="171"/>
                  </a:lnTo>
                  <a:lnTo>
                    <a:pt x="182" y="171"/>
                  </a:lnTo>
                  <a:cubicBezTo>
                    <a:pt x="157" y="161"/>
                    <a:pt x="138" y="150"/>
                    <a:pt x="125" y="136"/>
                  </a:cubicBezTo>
                  <a:cubicBezTo>
                    <a:pt x="108" y="119"/>
                    <a:pt x="106" y="101"/>
                    <a:pt x="118" y="84"/>
                  </a:cubicBezTo>
                  <a:cubicBezTo>
                    <a:pt x="128" y="68"/>
                    <a:pt x="149" y="56"/>
                    <a:pt x="179" y="49"/>
                  </a:cubicBezTo>
                  <a:cubicBezTo>
                    <a:pt x="207" y="42"/>
                    <a:pt x="237" y="40"/>
                    <a:pt x="269" y="43"/>
                  </a:cubicBezTo>
                  <a:lnTo>
                    <a:pt x="292" y="10"/>
                  </a:lnTo>
                  <a:cubicBezTo>
                    <a:pt x="295" y="6"/>
                    <a:pt x="299" y="3"/>
                    <a:pt x="305" y="1"/>
                  </a:cubicBezTo>
                  <a:cubicBezTo>
                    <a:pt x="312" y="-1"/>
                    <a:pt x="319" y="-1"/>
                    <a:pt x="325" y="1"/>
                  </a:cubicBezTo>
                  <a:cubicBezTo>
                    <a:pt x="339" y="6"/>
                    <a:pt x="343" y="13"/>
                    <a:pt x="336" y="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10142609" y="2431099"/>
              <a:ext cx="615076" cy="534943"/>
            </a:xfrm>
            <a:custGeom>
              <a:avLst/>
              <a:gdLst/>
              <a:ahLst/>
              <a:cxnLst/>
              <a:rect l="l" t="t" r="r" b="b"/>
              <a:pathLst>
                <a:path w="1136" h="988" extrusionOk="0">
                  <a:moveTo>
                    <a:pt x="514" y="0"/>
                  </a:moveTo>
                  <a:lnTo>
                    <a:pt x="0" y="813"/>
                  </a:lnTo>
                  <a:lnTo>
                    <a:pt x="536" y="988"/>
                  </a:lnTo>
                  <a:lnTo>
                    <a:pt x="1136" y="165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" name="Google Shape;419;p24"/>
          <p:cNvSpPr txBox="1">
            <a:spLocks noGrp="1"/>
          </p:cNvSpPr>
          <p:nvPr>
            <p:ph type="title" hasCustomPrompt="1"/>
          </p:nvPr>
        </p:nvSpPr>
        <p:spPr>
          <a:xfrm>
            <a:off x="5609933" y="851133"/>
            <a:ext cx="56312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1"/>
          </p:nvPr>
        </p:nvSpPr>
        <p:spPr>
          <a:xfrm>
            <a:off x="5609933" y="1769699"/>
            <a:ext cx="56312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21" name="Google Shape;421;p24"/>
          <p:cNvSpPr txBox="1">
            <a:spLocks noGrp="1"/>
          </p:cNvSpPr>
          <p:nvPr>
            <p:ph type="title" idx="2" hasCustomPrompt="1"/>
          </p:nvPr>
        </p:nvSpPr>
        <p:spPr>
          <a:xfrm>
            <a:off x="5609933" y="2654149"/>
            <a:ext cx="56312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2" name="Google Shape;422;p24"/>
          <p:cNvSpPr txBox="1">
            <a:spLocks noGrp="1"/>
          </p:cNvSpPr>
          <p:nvPr>
            <p:ph type="subTitle" idx="3"/>
          </p:nvPr>
        </p:nvSpPr>
        <p:spPr>
          <a:xfrm>
            <a:off x="5609933" y="3572713"/>
            <a:ext cx="56312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23" name="Google Shape;423;p24"/>
          <p:cNvSpPr txBox="1">
            <a:spLocks noGrp="1"/>
          </p:cNvSpPr>
          <p:nvPr>
            <p:ph type="title" idx="4" hasCustomPrompt="1"/>
          </p:nvPr>
        </p:nvSpPr>
        <p:spPr>
          <a:xfrm>
            <a:off x="5609933" y="4457165"/>
            <a:ext cx="56312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4" name="Google Shape;424;p24"/>
          <p:cNvSpPr txBox="1">
            <a:spLocks noGrp="1"/>
          </p:cNvSpPr>
          <p:nvPr>
            <p:ph type="subTitle" idx="5"/>
          </p:nvPr>
        </p:nvSpPr>
        <p:spPr>
          <a:xfrm>
            <a:off x="5609933" y="5375729"/>
            <a:ext cx="56312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7446737"/>
      </p:ext>
    </p:extLst>
  </p:cSld>
  <p:clrMapOvr>
    <a:masterClrMapping/>
  </p:clrMapOvr>
  <p:hf sldNum="0"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6"/>
          <p:cNvSpPr/>
          <p:nvPr/>
        </p:nvSpPr>
        <p:spPr>
          <a:xfrm>
            <a:off x="9205277" y="-2674608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9" name="Google Shape;439;p26"/>
          <p:cNvGrpSpPr/>
          <p:nvPr/>
        </p:nvGrpSpPr>
        <p:grpSpPr>
          <a:xfrm>
            <a:off x="163129" y="5594822"/>
            <a:ext cx="503201" cy="543833"/>
            <a:chOff x="5653331" y="1553909"/>
            <a:chExt cx="161000" cy="173993"/>
          </a:xfrm>
        </p:grpSpPr>
        <p:sp>
          <p:nvSpPr>
            <p:cNvPr id="440" name="Google Shape;440;p26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6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6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6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673709"/>
      </p:ext>
    </p:extLst>
  </p:cSld>
  <p:clrMapOvr>
    <a:masterClrMapping/>
  </p:clrMapOvr>
  <p:hf sldNum="0"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-1258623" y="5697392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7"/>
          <p:cNvSpPr/>
          <p:nvPr/>
        </p:nvSpPr>
        <p:spPr>
          <a:xfrm>
            <a:off x="11536620" y="2178825"/>
            <a:ext cx="375417" cy="376140"/>
          </a:xfrm>
          <a:custGeom>
            <a:avLst/>
            <a:gdLst/>
            <a:ahLst/>
            <a:cxnLst/>
            <a:rect l="l" t="t" r="r" b="b"/>
            <a:pathLst>
              <a:path w="520" h="521" extrusionOk="0">
                <a:moveTo>
                  <a:pt x="311" y="310"/>
                </a:moveTo>
                <a:cubicBezTo>
                  <a:pt x="347" y="310"/>
                  <a:pt x="382" y="310"/>
                  <a:pt x="418" y="309"/>
                </a:cubicBezTo>
                <a:cubicBezTo>
                  <a:pt x="435" y="309"/>
                  <a:pt x="453" y="309"/>
                  <a:pt x="470" y="308"/>
                </a:cubicBezTo>
                <a:cubicBezTo>
                  <a:pt x="497" y="308"/>
                  <a:pt x="522" y="285"/>
                  <a:pt x="520" y="258"/>
                </a:cubicBezTo>
                <a:cubicBezTo>
                  <a:pt x="519" y="230"/>
                  <a:pt x="497" y="207"/>
                  <a:pt x="469" y="207"/>
                </a:cubicBezTo>
                <a:cubicBezTo>
                  <a:pt x="416" y="208"/>
                  <a:pt x="363" y="209"/>
                  <a:pt x="310" y="209"/>
                </a:cubicBezTo>
                <a:cubicBezTo>
                  <a:pt x="310" y="174"/>
                  <a:pt x="309" y="138"/>
                  <a:pt x="308" y="103"/>
                </a:cubicBezTo>
                <a:cubicBezTo>
                  <a:pt x="308" y="85"/>
                  <a:pt x="308" y="68"/>
                  <a:pt x="308" y="51"/>
                </a:cubicBezTo>
                <a:cubicBezTo>
                  <a:pt x="308" y="24"/>
                  <a:pt x="284" y="-1"/>
                  <a:pt x="256" y="0"/>
                </a:cubicBezTo>
                <a:cubicBezTo>
                  <a:pt x="229" y="2"/>
                  <a:pt x="206" y="24"/>
                  <a:pt x="207" y="52"/>
                </a:cubicBezTo>
                <a:cubicBezTo>
                  <a:pt x="207" y="105"/>
                  <a:pt x="208" y="158"/>
                  <a:pt x="209" y="211"/>
                </a:cubicBezTo>
                <a:cubicBezTo>
                  <a:pt x="173" y="211"/>
                  <a:pt x="138" y="211"/>
                  <a:pt x="102" y="212"/>
                </a:cubicBezTo>
                <a:cubicBezTo>
                  <a:pt x="84" y="212"/>
                  <a:pt x="67" y="212"/>
                  <a:pt x="50" y="212"/>
                </a:cubicBezTo>
                <a:cubicBezTo>
                  <a:pt x="23" y="213"/>
                  <a:pt x="-2" y="236"/>
                  <a:pt x="0" y="264"/>
                </a:cubicBezTo>
                <a:cubicBezTo>
                  <a:pt x="1" y="291"/>
                  <a:pt x="22" y="314"/>
                  <a:pt x="51" y="314"/>
                </a:cubicBezTo>
                <a:cubicBezTo>
                  <a:pt x="104" y="313"/>
                  <a:pt x="157" y="312"/>
                  <a:pt x="210" y="312"/>
                </a:cubicBezTo>
                <a:cubicBezTo>
                  <a:pt x="211" y="347"/>
                  <a:pt x="211" y="383"/>
                  <a:pt x="211" y="418"/>
                </a:cubicBezTo>
                <a:cubicBezTo>
                  <a:pt x="212" y="436"/>
                  <a:pt x="212" y="453"/>
                  <a:pt x="212" y="471"/>
                </a:cubicBezTo>
                <a:cubicBezTo>
                  <a:pt x="212" y="497"/>
                  <a:pt x="236" y="522"/>
                  <a:pt x="263" y="520"/>
                </a:cubicBezTo>
                <a:cubicBezTo>
                  <a:pt x="291" y="519"/>
                  <a:pt x="313" y="498"/>
                  <a:pt x="313" y="470"/>
                </a:cubicBezTo>
                <a:cubicBezTo>
                  <a:pt x="312" y="416"/>
                  <a:pt x="312" y="364"/>
                  <a:pt x="311" y="31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9" name="Google Shape;449;p27"/>
          <p:cNvGrpSpPr/>
          <p:nvPr/>
        </p:nvGrpSpPr>
        <p:grpSpPr>
          <a:xfrm>
            <a:off x="247416" y="4629671"/>
            <a:ext cx="417992" cy="776064"/>
            <a:chOff x="4372200" y="1982880"/>
            <a:chExt cx="208440" cy="387000"/>
          </a:xfrm>
        </p:grpSpPr>
        <p:sp>
          <p:nvSpPr>
            <p:cNvPr id="450" name="Google Shape;450;p27"/>
            <p:cNvSpPr/>
            <p:nvPr/>
          </p:nvSpPr>
          <p:spPr>
            <a:xfrm>
              <a:off x="4372200" y="231228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4374360" y="214740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5" y="100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4376160" y="198288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57" y="0"/>
                  </a:moveTo>
                  <a:lnTo>
                    <a:pt x="56" y="56"/>
                  </a:lnTo>
                  <a:lnTo>
                    <a:pt x="0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8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5" y="57"/>
                  </a:lnTo>
                  <a:lnTo>
                    <a:pt x="100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4520880" y="23137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7"/>
                  </a:lnTo>
                  <a:lnTo>
                    <a:pt x="1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6"/>
                  </a:lnTo>
                  <a:lnTo>
                    <a:pt x="99" y="100"/>
                  </a:lnTo>
                  <a:lnTo>
                    <a:pt x="155" y="101"/>
                  </a:lnTo>
                  <a:lnTo>
                    <a:pt x="155" y="57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4522680" y="214920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100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4524840" y="19843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4" y="101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99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651836"/>
      </p:ext>
    </p:extLst>
  </p:cSld>
  <p:clrMapOvr>
    <a:masterClrMapping/>
  </p:clrMapOvr>
  <p:hf sldNum="0"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8"/>
          <p:cNvSpPr/>
          <p:nvPr/>
        </p:nvSpPr>
        <p:spPr>
          <a:xfrm>
            <a:off x="6285077" y="5848325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8"/>
          <p:cNvSpPr/>
          <p:nvPr/>
        </p:nvSpPr>
        <p:spPr>
          <a:xfrm rot="10271934">
            <a:off x="9412474" y="-545178"/>
            <a:ext cx="4319969" cy="3812540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8"/>
          <p:cNvSpPr txBox="1">
            <a:spLocks noGrp="1"/>
          </p:cNvSpPr>
          <p:nvPr>
            <p:ph type="title"/>
          </p:nvPr>
        </p:nvSpPr>
        <p:spPr>
          <a:xfrm>
            <a:off x="950967" y="903367"/>
            <a:ext cx="5930800" cy="1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60" name="Google Shape;460;p28"/>
          <p:cNvSpPr txBox="1">
            <a:spLocks noGrp="1"/>
          </p:cNvSpPr>
          <p:nvPr>
            <p:ph type="subTitle" idx="1"/>
          </p:nvPr>
        </p:nvSpPr>
        <p:spPr>
          <a:xfrm>
            <a:off x="950967" y="2314967"/>
            <a:ext cx="5930800" cy="1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61" name="Google Shape;461;p28"/>
          <p:cNvSpPr txBox="1"/>
          <p:nvPr/>
        </p:nvSpPr>
        <p:spPr>
          <a:xfrm>
            <a:off x="950967" y="4815933"/>
            <a:ext cx="65944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</a:t>
            </a:r>
            <a:r>
              <a:rPr lang="en"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This presentation template was created by </a:t>
            </a:r>
            <a:r>
              <a:rPr lang="en" sz="1600" b="1" u="sng">
                <a:solidFill>
                  <a:schemeClr val="hlink"/>
                </a:solidFill>
                <a:latin typeface="Assistant"/>
                <a:ea typeface="Assistant"/>
                <a:cs typeface="Assistant"/>
                <a:sym typeface="Assistant"/>
                <a:hlinkClick r:id="rId2"/>
              </a:rPr>
              <a:t>Slidesgo</a:t>
            </a:r>
            <a:r>
              <a:rPr lang="en"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includes icons by </a:t>
            </a:r>
            <a:r>
              <a:rPr lang="en" sz="16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6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600" b="1" u="sng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3943673960"/>
      </p:ext>
    </p:extLst>
  </p:cSld>
  <p:clrMapOvr>
    <a:masterClrMapping/>
  </p:clrMapOvr>
  <p:hf sldNum="0"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9"/>
          <p:cNvSpPr/>
          <p:nvPr/>
        </p:nvSpPr>
        <p:spPr>
          <a:xfrm rot="3192731">
            <a:off x="9721197" y="-2461595"/>
            <a:ext cx="5447533" cy="4664901"/>
          </a:xfrm>
          <a:custGeom>
            <a:avLst/>
            <a:gdLst/>
            <a:ahLst/>
            <a:cxnLst/>
            <a:rect l="l" t="t" r="r" b="b"/>
            <a:pathLst>
              <a:path w="6028" h="5162" extrusionOk="0">
                <a:moveTo>
                  <a:pt x="4939" y="4691"/>
                </a:moveTo>
                <a:cubicBezTo>
                  <a:pt x="5966" y="4030"/>
                  <a:pt x="6548" y="2272"/>
                  <a:pt x="5389" y="1631"/>
                </a:cubicBezTo>
                <a:cubicBezTo>
                  <a:pt x="5180" y="1516"/>
                  <a:pt x="5001" y="1421"/>
                  <a:pt x="4872" y="1357"/>
                </a:cubicBezTo>
                <a:cubicBezTo>
                  <a:pt x="4186" y="1019"/>
                  <a:pt x="3907" y="1012"/>
                  <a:pt x="3390" y="448"/>
                </a:cubicBezTo>
                <a:cubicBezTo>
                  <a:pt x="2530" y="-490"/>
                  <a:pt x="996" y="197"/>
                  <a:pt x="828" y="1110"/>
                </a:cubicBezTo>
                <a:cubicBezTo>
                  <a:pt x="592" y="2395"/>
                  <a:pt x="523" y="2178"/>
                  <a:pt x="147" y="2664"/>
                </a:cubicBezTo>
                <a:cubicBezTo>
                  <a:pt x="-85" y="2963"/>
                  <a:pt x="-139" y="3872"/>
                  <a:pt x="728" y="4447"/>
                </a:cubicBezTo>
                <a:cubicBezTo>
                  <a:pt x="1652" y="5058"/>
                  <a:pt x="3569" y="5571"/>
                  <a:pt x="4939" y="469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p29"/>
          <p:cNvGrpSpPr/>
          <p:nvPr/>
        </p:nvGrpSpPr>
        <p:grpSpPr>
          <a:xfrm>
            <a:off x="11509349" y="5750620"/>
            <a:ext cx="417992" cy="776064"/>
            <a:chOff x="4372200" y="1982880"/>
            <a:chExt cx="208440" cy="387000"/>
          </a:xfrm>
        </p:grpSpPr>
        <p:sp>
          <p:nvSpPr>
            <p:cNvPr id="465" name="Google Shape;465;p29"/>
            <p:cNvSpPr/>
            <p:nvPr/>
          </p:nvSpPr>
          <p:spPr>
            <a:xfrm>
              <a:off x="4372200" y="231228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4374360" y="214740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5" y="100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4376160" y="198288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57" y="0"/>
                  </a:moveTo>
                  <a:lnTo>
                    <a:pt x="56" y="56"/>
                  </a:lnTo>
                  <a:lnTo>
                    <a:pt x="0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8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5" y="57"/>
                  </a:lnTo>
                  <a:lnTo>
                    <a:pt x="100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4520880" y="23137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7"/>
                  </a:lnTo>
                  <a:lnTo>
                    <a:pt x="1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6"/>
                  </a:lnTo>
                  <a:lnTo>
                    <a:pt x="99" y="100"/>
                  </a:lnTo>
                  <a:lnTo>
                    <a:pt x="155" y="101"/>
                  </a:lnTo>
                  <a:lnTo>
                    <a:pt x="155" y="57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4522680" y="214920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100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4524840" y="19843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4" y="101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99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1" name="Google Shape;471;p29"/>
          <p:cNvSpPr/>
          <p:nvPr/>
        </p:nvSpPr>
        <p:spPr>
          <a:xfrm>
            <a:off x="-2068464" y="-1555883"/>
            <a:ext cx="4319971" cy="3812557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2" name="Google Shape;472;p29"/>
          <p:cNvGrpSpPr/>
          <p:nvPr/>
        </p:nvGrpSpPr>
        <p:grpSpPr>
          <a:xfrm>
            <a:off x="181862" y="388122"/>
            <a:ext cx="503201" cy="543833"/>
            <a:chOff x="5653331" y="1553909"/>
            <a:chExt cx="161000" cy="173993"/>
          </a:xfrm>
        </p:grpSpPr>
        <p:sp>
          <p:nvSpPr>
            <p:cNvPr id="473" name="Google Shape;473;p29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" name="Google Shape;477;p29"/>
          <p:cNvSpPr/>
          <p:nvPr/>
        </p:nvSpPr>
        <p:spPr>
          <a:xfrm>
            <a:off x="-775323" y="5563692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2277389"/>
      </p:ext>
    </p:extLst>
  </p:cSld>
  <p:clrMapOvr>
    <a:masterClrMapping/>
  </p:clrMapOvr>
  <p:hf sldNum="0"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0"/>
          <p:cNvSpPr/>
          <p:nvPr/>
        </p:nvSpPr>
        <p:spPr>
          <a:xfrm rot="-4312353">
            <a:off x="-1849735" y="4574386"/>
            <a:ext cx="4319969" cy="3812551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7755536" y="-2713142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246775" y="215402"/>
            <a:ext cx="503204" cy="503925"/>
          </a:xfrm>
          <a:custGeom>
            <a:avLst/>
            <a:gdLst/>
            <a:ahLst/>
            <a:cxnLst/>
            <a:rect l="l" t="t" r="r" b="b"/>
            <a:pathLst>
              <a:path w="697" h="698" extrusionOk="0">
                <a:moveTo>
                  <a:pt x="417" y="416"/>
                </a:moveTo>
                <a:cubicBezTo>
                  <a:pt x="465" y="416"/>
                  <a:pt x="512" y="415"/>
                  <a:pt x="560" y="415"/>
                </a:cubicBezTo>
                <a:cubicBezTo>
                  <a:pt x="583" y="414"/>
                  <a:pt x="607" y="414"/>
                  <a:pt x="630" y="413"/>
                </a:cubicBezTo>
                <a:cubicBezTo>
                  <a:pt x="665" y="413"/>
                  <a:pt x="699" y="381"/>
                  <a:pt x="697" y="345"/>
                </a:cubicBezTo>
                <a:cubicBezTo>
                  <a:pt x="695" y="308"/>
                  <a:pt x="667" y="278"/>
                  <a:pt x="628" y="278"/>
                </a:cubicBezTo>
                <a:cubicBezTo>
                  <a:pt x="557" y="279"/>
                  <a:pt x="487" y="280"/>
                  <a:pt x="416" y="281"/>
                </a:cubicBezTo>
                <a:cubicBezTo>
                  <a:pt x="415" y="233"/>
                  <a:pt x="414" y="186"/>
                  <a:pt x="414" y="138"/>
                </a:cubicBezTo>
                <a:cubicBezTo>
                  <a:pt x="413" y="115"/>
                  <a:pt x="413" y="91"/>
                  <a:pt x="413" y="68"/>
                </a:cubicBezTo>
                <a:cubicBezTo>
                  <a:pt x="413" y="33"/>
                  <a:pt x="381" y="-1"/>
                  <a:pt x="344" y="1"/>
                </a:cubicBezTo>
                <a:cubicBezTo>
                  <a:pt x="307" y="3"/>
                  <a:pt x="276" y="31"/>
                  <a:pt x="277" y="70"/>
                </a:cubicBezTo>
                <a:cubicBezTo>
                  <a:pt x="278" y="140"/>
                  <a:pt x="279" y="211"/>
                  <a:pt x="280" y="282"/>
                </a:cubicBezTo>
                <a:cubicBezTo>
                  <a:pt x="232" y="283"/>
                  <a:pt x="185" y="283"/>
                  <a:pt x="137" y="284"/>
                </a:cubicBezTo>
                <a:cubicBezTo>
                  <a:pt x="114" y="285"/>
                  <a:pt x="90" y="285"/>
                  <a:pt x="67" y="285"/>
                </a:cubicBezTo>
                <a:cubicBezTo>
                  <a:pt x="31" y="285"/>
                  <a:pt x="-2" y="317"/>
                  <a:pt x="0" y="354"/>
                </a:cubicBezTo>
                <a:cubicBezTo>
                  <a:pt x="2" y="391"/>
                  <a:pt x="30" y="421"/>
                  <a:pt x="69" y="421"/>
                </a:cubicBezTo>
                <a:cubicBezTo>
                  <a:pt x="140" y="420"/>
                  <a:pt x="211" y="419"/>
                  <a:pt x="281" y="418"/>
                </a:cubicBezTo>
                <a:cubicBezTo>
                  <a:pt x="282" y="465"/>
                  <a:pt x="283" y="513"/>
                  <a:pt x="283" y="561"/>
                </a:cubicBezTo>
                <a:cubicBezTo>
                  <a:pt x="284" y="584"/>
                  <a:pt x="284" y="608"/>
                  <a:pt x="284" y="631"/>
                </a:cubicBezTo>
                <a:cubicBezTo>
                  <a:pt x="285" y="666"/>
                  <a:pt x="317" y="700"/>
                  <a:pt x="353" y="698"/>
                </a:cubicBezTo>
                <a:cubicBezTo>
                  <a:pt x="389" y="696"/>
                  <a:pt x="420" y="667"/>
                  <a:pt x="420" y="629"/>
                </a:cubicBezTo>
                <a:cubicBezTo>
                  <a:pt x="419" y="558"/>
                  <a:pt x="418" y="487"/>
                  <a:pt x="417" y="4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2" name="Google Shape;482;p30"/>
          <p:cNvGrpSpPr/>
          <p:nvPr/>
        </p:nvGrpSpPr>
        <p:grpSpPr>
          <a:xfrm>
            <a:off x="11543088" y="4019540"/>
            <a:ext cx="503201" cy="543833"/>
            <a:chOff x="5653331" y="1553909"/>
            <a:chExt cx="161000" cy="173993"/>
          </a:xfrm>
        </p:grpSpPr>
        <p:sp>
          <p:nvSpPr>
            <p:cNvPr id="483" name="Google Shape;483;p30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503933"/>
      </p:ext>
    </p:extLst>
  </p:cSld>
  <p:clrMapOvr>
    <a:masterClrMapping/>
  </p:clrMapOvr>
  <p:hf sldNum="0"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2AC929-901E-466E-BE68-07E756E2CD9A}" type="datetime1">
              <a:rPr lang="cs-CZ" smtClean="0"/>
              <a:t>04.05.2026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40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>
            <a:off x="10855211" y="5062392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204320" y="217225"/>
            <a:ext cx="375417" cy="376140"/>
          </a:xfrm>
          <a:custGeom>
            <a:avLst/>
            <a:gdLst/>
            <a:ahLst/>
            <a:cxnLst/>
            <a:rect l="l" t="t" r="r" b="b"/>
            <a:pathLst>
              <a:path w="520" h="521" extrusionOk="0">
                <a:moveTo>
                  <a:pt x="311" y="310"/>
                </a:moveTo>
                <a:cubicBezTo>
                  <a:pt x="347" y="310"/>
                  <a:pt x="382" y="310"/>
                  <a:pt x="418" y="309"/>
                </a:cubicBezTo>
                <a:cubicBezTo>
                  <a:pt x="435" y="309"/>
                  <a:pt x="453" y="309"/>
                  <a:pt x="470" y="308"/>
                </a:cubicBezTo>
                <a:cubicBezTo>
                  <a:pt x="497" y="308"/>
                  <a:pt x="522" y="285"/>
                  <a:pt x="520" y="258"/>
                </a:cubicBezTo>
                <a:cubicBezTo>
                  <a:pt x="519" y="230"/>
                  <a:pt x="497" y="207"/>
                  <a:pt x="469" y="207"/>
                </a:cubicBezTo>
                <a:cubicBezTo>
                  <a:pt x="416" y="208"/>
                  <a:pt x="363" y="209"/>
                  <a:pt x="310" y="209"/>
                </a:cubicBezTo>
                <a:cubicBezTo>
                  <a:pt x="310" y="174"/>
                  <a:pt x="309" y="138"/>
                  <a:pt x="308" y="103"/>
                </a:cubicBezTo>
                <a:cubicBezTo>
                  <a:pt x="308" y="85"/>
                  <a:pt x="308" y="68"/>
                  <a:pt x="308" y="51"/>
                </a:cubicBezTo>
                <a:cubicBezTo>
                  <a:pt x="308" y="24"/>
                  <a:pt x="284" y="-1"/>
                  <a:pt x="256" y="0"/>
                </a:cubicBezTo>
                <a:cubicBezTo>
                  <a:pt x="229" y="2"/>
                  <a:pt x="206" y="24"/>
                  <a:pt x="207" y="52"/>
                </a:cubicBezTo>
                <a:cubicBezTo>
                  <a:pt x="207" y="105"/>
                  <a:pt x="208" y="158"/>
                  <a:pt x="209" y="211"/>
                </a:cubicBezTo>
                <a:cubicBezTo>
                  <a:pt x="173" y="211"/>
                  <a:pt x="138" y="211"/>
                  <a:pt x="102" y="212"/>
                </a:cubicBezTo>
                <a:cubicBezTo>
                  <a:pt x="84" y="212"/>
                  <a:pt x="67" y="212"/>
                  <a:pt x="50" y="212"/>
                </a:cubicBezTo>
                <a:cubicBezTo>
                  <a:pt x="23" y="213"/>
                  <a:pt x="-2" y="236"/>
                  <a:pt x="0" y="264"/>
                </a:cubicBezTo>
                <a:cubicBezTo>
                  <a:pt x="1" y="291"/>
                  <a:pt x="22" y="314"/>
                  <a:pt x="51" y="314"/>
                </a:cubicBezTo>
                <a:cubicBezTo>
                  <a:pt x="104" y="313"/>
                  <a:pt x="157" y="312"/>
                  <a:pt x="210" y="312"/>
                </a:cubicBezTo>
                <a:cubicBezTo>
                  <a:pt x="211" y="347"/>
                  <a:pt x="211" y="383"/>
                  <a:pt x="211" y="418"/>
                </a:cubicBezTo>
                <a:cubicBezTo>
                  <a:pt x="212" y="436"/>
                  <a:pt x="212" y="453"/>
                  <a:pt x="212" y="471"/>
                </a:cubicBezTo>
                <a:cubicBezTo>
                  <a:pt x="212" y="497"/>
                  <a:pt x="236" y="522"/>
                  <a:pt x="263" y="520"/>
                </a:cubicBezTo>
                <a:cubicBezTo>
                  <a:pt x="291" y="519"/>
                  <a:pt x="313" y="498"/>
                  <a:pt x="313" y="470"/>
                </a:cubicBezTo>
                <a:cubicBezTo>
                  <a:pt x="312" y="416"/>
                  <a:pt x="312" y="364"/>
                  <a:pt x="311" y="31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p4"/>
          <p:cNvGrpSpPr/>
          <p:nvPr/>
        </p:nvGrpSpPr>
        <p:grpSpPr>
          <a:xfrm>
            <a:off x="11612283" y="217237"/>
            <a:ext cx="417992" cy="776064"/>
            <a:chOff x="4372200" y="1982880"/>
            <a:chExt cx="208440" cy="387000"/>
          </a:xfrm>
        </p:grpSpPr>
        <p:sp>
          <p:nvSpPr>
            <p:cNvPr id="38" name="Google Shape;38;p4"/>
            <p:cNvSpPr/>
            <p:nvPr/>
          </p:nvSpPr>
          <p:spPr>
            <a:xfrm>
              <a:off x="4372200" y="231228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4374360" y="214740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5" y="100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4376160" y="198288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57" y="0"/>
                  </a:moveTo>
                  <a:lnTo>
                    <a:pt x="56" y="56"/>
                  </a:lnTo>
                  <a:lnTo>
                    <a:pt x="0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8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5" y="57"/>
                  </a:lnTo>
                  <a:lnTo>
                    <a:pt x="100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4520880" y="23137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7"/>
                  </a:lnTo>
                  <a:lnTo>
                    <a:pt x="1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6"/>
                  </a:lnTo>
                  <a:lnTo>
                    <a:pt x="99" y="100"/>
                  </a:lnTo>
                  <a:lnTo>
                    <a:pt x="155" y="101"/>
                  </a:lnTo>
                  <a:lnTo>
                    <a:pt x="155" y="57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4522680" y="214920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100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524840" y="19843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4" y="101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99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1417801"/>
            <a:ext cx="10272000" cy="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898609911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C62D49-C56C-41BE-AB9D-F32C0FDB497F}" type="datetime1">
              <a:rPr lang="cs-CZ" smtClean="0"/>
              <a:t>04.05.2026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39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6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6AB81B4-CE35-4C47-882C-8A3F92B5FFD6}" type="datetime1">
              <a:rPr lang="cs-CZ" smtClean="0"/>
              <a:t>04.05.2026</a:t>
            </a:fld>
            <a:endParaRPr 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99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71B7C9-1526-4531-B1BE-04E9A37FA2CE}" type="datetime1">
              <a:rPr lang="cs-CZ" smtClean="0"/>
              <a:t>04.05.2026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91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97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3"/>
          <p:cNvSpPr txBox="1">
            <a:spLocks noGrp="1"/>
          </p:cNvSpPr>
          <p:nvPr>
            <p:ph type="title"/>
          </p:nvPr>
        </p:nvSpPr>
        <p:spPr>
          <a:xfrm>
            <a:off x="955600" y="681200"/>
            <a:ext cx="10280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289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/>
        </p:nvSpPr>
        <p:spPr>
          <a:xfrm rot="-4312353">
            <a:off x="-1849735" y="4574386"/>
            <a:ext cx="4319969" cy="3812551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7755536" y="-2713142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/>
          <p:nvPr/>
        </p:nvSpPr>
        <p:spPr>
          <a:xfrm>
            <a:off x="246775" y="215402"/>
            <a:ext cx="503204" cy="503925"/>
          </a:xfrm>
          <a:custGeom>
            <a:avLst/>
            <a:gdLst/>
            <a:ahLst/>
            <a:cxnLst/>
            <a:rect l="l" t="t" r="r" b="b"/>
            <a:pathLst>
              <a:path w="697" h="698" extrusionOk="0">
                <a:moveTo>
                  <a:pt x="417" y="416"/>
                </a:moveTo>
                <a:cubicBezTo>
                  <a:pt x="465" y="416"/>
                  <a:pt x="512" y="415"/>
                  <a:pt x="560" y="415"/>
                </a:cubicBezTo>
                <a:cubicBezTo>
                  <a:pt x="583" y="414"/>
                  <a:pt x="607" y="414"/>
                  <a:pt x="630" y="413"/>
                </a:cubicBezTo>
                <a:cubicBezTo>
                  <a:pt x="665" y="413"/>
                  <a:pt x="699" y="381"/>
                  <a:pt x="697" y="345"/>
                </a:cubicBezTo>
                <a:cubicBezTo>
                  <a:pt x="695" y="308"/>
                  <a:pt x="667" y="278"/>
                  <a:pt x="628" y="278"/>
                </a:cubicBezTo>
                <a:cubicBezTo>
                  <a:pt x="557" y="279"/>
                  <a:pt x="487" y="280"/>
                  <a:pt x="416" y="281"/>
                </a:cubicBezTo>
                <a:cubicBezTo>
                  <a:pt x="415" y="233"/>
                  <a:pt x="414" y="186"/>
                  <a:pt x="414" y="138"/>
                </a:cubicBezTo>
                <a:cubicBezTo>
                  <a:pt x="413" y="115"/>
                  <a:pt x="413" y="91"/>
                  <a:pt x="413" y="68"/>
                </a:cubicBezTo>
                <a:cubicBezTo>
                  <a:pt x="413" y="33"/>
                  <a:pt x="381" y="-1"/>
                  <a:pt x="344" y="1"/>
                </a:cubicBezTo>
                <a:cubicBezTo>
                  <a:pt x="307" y="3"/>
                  <a:pt x="276" y="31"/>
                  <a:pt x="277" y="70"/>
                </a:cubicBezTo>
                <a:cubicBezTo>
                  <a:pt x="278" y="140"/>
                  <a:pt x="279" y="211"/>
                  <a:pt x="280" y="282"/>
                </a:cubicBezTo>
                <a:cubicBezTo>
                  <a:pt x="232" y="283"/>
                  <a:pt x="185" y="283"/>
                  <a:pt x="137" y="284"/>
                </a:cubicBezTo>
                <a:cubicBezTo>
                  <a:pt x="114" y="285"/>
                  <a:pt x="90" y="285"/>
                  <a:pt x="67" y="285"/>
                </a:cubicBezTo>
                <a:cubicBezTo>
                  <a:pt x="31" y="285"/>
                  <a:pt x="-2" y="317"/>
                  <a:pt x="0" y="354"/>
                </a:cubicBezTo>
                <a:cubicBezTo>
                  <a:pt x="2" y="391"/>
                  <a:pt x="30" y="421"/>
                  <a:pt x="69" y="421"/>
                </a:cubicBezTo>
                <a:cubicBezTo>
                  <a:pt x="140" y="420"/>
                  <a:pt x="211" y="419"/>
                  <a:pt x="281" y="418"/>
                </a:cubicBezTo>
                <a:cubicBezTo>
                  <a:pt x="282" y="465"/>
                  <a:pt x="283" y="513"/>
                  <a:pt x="283" y="561"/>
                </a:cubicBezTo>
                <a:cubicBezTo>
                  <a:pt x="284" y="584"/>
                  <a:pt x="284" y="608"/>
                  <a:pt x="284" y="631"/>
                </a:cubicBezTo>
                <a:cubicBezTo>
                  <a:pt x="285" y="666"/>
                  <a:pt x="317" y="700"/>
                  <a:pt x="353" y="698"/>
                </a:cubicBezTo>
                <a:cubicBezTo>
                  <a:pt x="389" y="696"/>
                  <a:pt x="420" y="667"/>
                  <a:pt x="420" y="629"/>
                </a:cubicBezTo>
                <a:cubicBezTo>
                  <a:pt x="419" y="558"/>
                  <a:pt x="418" y="487"/>
                  <a:pt x="417" y="4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" name="Google Shape;50;p5"/>
          <p:cNvGrpSpPr/>
          <p:nvPr/>
        </p:nvGrpSpPr>
        <p:grpSpPr>
          <a:xfrm>
            <a:off x="11543088" y="4019540"/>
            <a:ext cx="503201" cy="543833"/>
            <a:chOff x="5653331" y="1553909"/>
            <a:chExt cx="161000" cy="173993"/>
          </a:xfrm>
        </p:grpSpPr>
        <p:sp>
          <p:nvSpPr>
            <p:cNvPr id="51" name="Google Shape;51;p5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>
            <a:off x="6740379" y="49269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2"/>
          </p:nvPr>
        </p:nvSpPr>
        <p:spPr>
          <a:xfrm>
            <a:off x="2111067" y="49269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3"/>
          </p:nvPr>
        </p:nvSpPr>
        <p:spPr>
          <a:xfrm>
            <a:off x="6740367" y="4163367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4"/>
          </p:nvPr>
        </p:nvSpPr>
        <p:spPr>
          <a:xfrm>
            <a:off x="2110767" y="4163367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3308900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 rot="641556" flipH="1">
            <a:off x="10482674" y="-805149"/>
            <a:ext cx="4319965" cy="3812552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6"/>
          <p:cNvSpPr/>
          <p:nvPr/>
        </p:nvSpPr>
        <p:spPr>
          <a:xfrm flipH="1">
            <a:off x="-2951813" y="5301025"/>
            <a:ext cx="3902776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6"/>
          <p:cNvGrpSpPr/>
          <p:nvPr/>
        </p:nvGrpSpPr>
        <p:grpSpPr>
          <a:xfrm flipH="1">
            <a:off x="447780" y="175506"/>
            <a:ext cx="503201" cy="543833"/>
            <a:chOff x="5653331" y="1553909"/>
            <a:chExt cx="161000" cy="173993"/>
          </a:xfrm>
        </p:grpSpPr>
        <p:sp>
          <p:nvSpPr>
            <p:cNvPr id="64" name="Google Shape;64;p6"/>
            <p:cNvSpPr/>
            <p:nvPr/>
          </p:nvSpPr>
          <p:spPr>
            <a:xfrm>
              <a:off x="5653331" y="1682896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4" y="33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1" y="33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5655187" y="1553909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4" y="0"/>
                  </a:moveTo>
                  <a:lnTo>
                    <a:pt x="33" y="34"/>
                  </a:lnTo>
                  <a:lnTo>
                    <a:pt x="0" y="34"/>
                  </a:lnTo>
                  <a:lnTo>
                    <a:pt x="0" y="60"/>
                  </a:lnTo>
                  <a:lnTo>
                    <a:pt x="33" y="61"/>
                  </a:lnTo>
                  <a:lnTo>
                    <a:pt x="33" y="94"/>
                  </a:lnTo>
                  <a:lnTo>
                    <a:pt x="59" y="94"/>
                  </a:lnTo>
                  <a:lnTo>
                    <a:pt x="59" y="61"/>
                  </a:lnTo>
                  <a:lnTo>
                    <a:pt x="93" y="61"/>
                  </a:lnTo>
                  <a:lnTo>
                    <a:pt x="94" y="35"/>
                  </a:lnTo>
                  <a:lnTo>
                    <a:pt x="60" y="35"/>
                  </a:lnTo>
                  <a:lnTo>
                    <a:pt x="60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5769326" y="1684288"/>
              <a:ext cx="43614" cy="43614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5" y="0"/>
                  </a:moveTo>
                  <a:lnTo>
                    <a:pt x="35" y="34"/>
                  </a:lnTo>
                  <a:lnTo>
                    <a:pt x="1" y="33"/>
                  </a:lnTo>
                  <a:lnTo>
                    <a:pt x="0" y="59"/>
                  </a:lnTo>
                  <a:lnTo>
                    <a:pt x="34" y="59"/>
                  </a:lnTo>
                  <a:lnTo>
                    <a:pt x="34" y="93"/>
                  </a:lnTo>
                  <a:lnTo>
                    <a:pt x="60" y="94"/>
                  </a:lnTo>
                  <a:lnTo>
                    <a:pt x="60" y="60"/>
                  </a:lnTo>
                  <a:lnTo>
                    <a:pt x="94" y="60"/>
                  </a:lnTo>
                  <a:lnTo>
                    <a:pt x="94" y="34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5770718" y="1555301"/>
              <a:ext cx="43614" cy="44078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0"/>
                  </a:moveTo>
                  <a:lnTo>
                    <a:pt x="35" y="34"/>
                  </a:lnTo>
                  <a:lnTo>
                    <a:pt x="1" y="34"/>
                  </a:lnTo>
                  <a:lnTo>
                    <a:pt x="0" y="60"/>
                  </a:lnTo>
                  <a:lnTo>
                    <a:pt x="34" y="60"/>
                  </a:lnTo>
                  <a:lnTo>
                    <a:pt x="34" y="94"/>
                  </a:lnTo>
                  <a:lnTo>
                    <a:pt x="60" y="95"/>
                  </a:lnTo>
                  <a:lnTo>
                    <a:pt x="60" y="61"/>
                  </a:lnTo>
                  <a:lnTo>
                    <a:pt x="94" y="61"/>
                  </a:lnTo>
                  <a:lnTo>
                    <a:pt x="94" y="35"/>
                  </a:lnTo>
                  <a:lnTo>
                    <a:pt x="60" y="34"/>
                  </a:lnTo>
                  <a:lnTo>
                    <a:pt x="6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143379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11649883" y="3787187"/>
            <a:ext cx="417992" cy="776064"/>
            <a:chOff x="4372200" y="1982880"/>
            <a:chExt cx="208440" cy="387000"/>
          </a:xfrm>
        </p:grpSpPr>
        <p:sp>
          <p:nvSpPr>
            <p:cNvPr id="71" name="Google Shape;71;p7"/>
            <p:cNvSpPr/>
            <p:nvPr/>
          </p:nvSpPr>
          <p:spPr>
            <a:xfrm>
              <a:off x="4372200" y="231228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4374360" y="214740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5" y="100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4376160" y="198288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57" y="0"/>
                  </a:moveTo>
                  <a:lnTo>
                    <a:pt x="56" y="56"/>
                  </a:lnTo>
                  <a:lnTo>
                    <a:pt x="0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8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5" y="57"/>
                  </a:lnTo>
                  <a:lnTo>
                    <a:pt x="100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4520880" y="23137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7"/>
                  </a:lnTo>
                  <a:lnTo>
                    <a:pt x="1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6"/>
                  </a:lnTo>
                  <a:lnTo>
                    <a:pt x="99" y="100"/>
                  </a:lnTo>
                  <a:lnTo>
                    <a:pt x="155" y="101"/>
                  </a:lnTo>
                  <a:lnTo>
                    <a:pt x="155" y="57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4522680" y="214920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100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4524840" y="19843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4" y="101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99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7"/>
          <p:cNvSpPr/>
          <p:nvPr/>
        </p:nvSpPr>
        <p:spPr>
          <a:xfrm rot="-2232512">
            <a:off x="9700114" y="5352291"/>
            <a:ext cx="3902777" cy="3306500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960000" y="1059967"/>
            <a:ext cx="5096400" cy="16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1"/>
          </p:nvPr>
        </p:nvSpPr>
        <p:spPr>
          <a:xfrm>
            <a:off x="960000" y="2733667"/>
            <a:ext cx="50924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8308567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/>
          <p:nvPr/>
        </p:nvSpPr>
        <p:spPr>
          <a:xfrm rot="-4312353">
            <a:off x="10935473" y="739586"/>
            <a:ext cx="4319969" cy="3812551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8"/>
          <p:cNvSpPr/>
          <p:nvPr/>
        </p:nvSpPr>
        <p:spPr>
          <a:xfrm rot="6604007">
            <a:off x="-2003088" y="-1776207"/>
            <a:ext cx="3902773" cy="3306497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8"/>
          <p:cNvSpPr txBox="1">
            <a:spLocks noGrp="1"/>
          </p:cNvSpPr>
          <p:nvPr>
            <p:ph type="title"/>
          </p:nvPr>
        </p:nvSpPr>
        <p:spPr>
          <a:xfrm>
            <a:off x="950967" y="4695967"/>
            <a:ext cx="10290000" cy="1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31360514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/>
          <p:nvPr/>
        </p:nvSpPr>
        <p:spPr>
          <a:xfrm rot="6650758">
            <a:off x="-2577489" y="-2682584"/>
            <a:ext cx="5447541" cy="4664893"/>
          </a:xfrm>
          <a:custGeom>
            <a:avLst/>
            <a:gdLst/>
            <a:ahLst/>
            <a:cxnLst/>
            <a:rect l="l" t="t" r="r" b="b"/>
            <a:pathLst>
              <a:path w="6028" h="5162" extrusionOk="0">
                <a:moveTo>
                  <a:pt x="4939" y="4691"/>
                </a:moveTo>
                <a:cubicBezTo>
                  <a:pt x="5966" y="4030"/>
                  <a:pt x="6548" y="2272"/>
                  <a:pt x="5389" y="1631"/>
                </a:cubicBezTo>
                <a:cubicBezTo>
                  <a:pt x="5180" y="1516"/>
                  <a:pt x="5001" y="1421"/>
                  <a:pt x="4872" y="1357"/>
                </a:cubicBezTo>
                <a:cubicBezTo>
                  <a:pt x="4186" y="1019"/>
                  <a:pt x="3907" y="1012"/>
                  <a:pt x="3390" y="448"/>
                </a:cubicBezTo>
                <a:cubicBezTo>
                  <a:pt x="2530" y="-490"/>
                  <a:pt x="996" y="197"/>
                  <a:pt x="828" y="1110"/>
                </a:cubicBezTo>
                <a:cubicBezTo>
                  <a:pt x="592" y="2395"/>
                  <a:pt x="523" y="2178"/>
                  <a:pt x="147" y="2664"/>
                </a:cubicBezTo>
                <a:cubicBezTo>
                  <a:pt x="-85" y="2963"/>
                  <a:pt x="-139" y="3872"/>
                  <a:pt x="728" y="4447"/>
                </a:cubicBezTo>
                <a:cubicBezTo>
                  <a:pt x="1652" y="5058"/>
                  <a:pt x="3569" y="5571"/>
                  <a:pt x="4939" y="469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9"/>
          <p:cNvSpPr/>
          <p:nvPr/>
        </p:nvSpPr>
        <p:spPr>
          <a:xfrm>
            <a:off x="10263903" y="-948449"/>
            <a:ext cx="4319971" cy="3812557"/>
          </a:xfrm>
          <a:custGeom>
            <a:avLst/>
            <a:gdLst/>
            <a:ahLst/>
            <a:cxnLst/>
            <a:rect l="l" t="t" r="r" b="b"/>
            <a:pathLst>
              <a:path w="6377" h="5628" extrusionOk="0">
                <a:moveTo>
                  <a:pt x="6362" y="2151"/>
                </a:moveTo>
                <a:cubicBezTo>
                  <a:pt x="6335" y="2237"/>
                  <a:pt x="6300" y="2315"/>
                  <a:pt x="6256" y="2379"/>
                </a:cubicBezTo>
                <a:cubicBezTo>
                  <a:pt x="6004" y="2748"/>
                  <a:pt x="5637" y="2472"/>
                  <a:pt x="4959" y="2934"/>
                </a:cubicBezTo>
                <a:cubicBezTo>
                  <a:pt x="4390" y="3322"/>
                  <a:pt x="4209" y="4434"/>
                  <a:pt x="3819" y="5002"/>
                </a:cubicBezTo>
                <a:cubicBezTo>
                  <a:pt x="3171" y="5947"/>
                  <a:pt x="2101" y="5699"/>
                  <a:pt x="1754" y="5070"/>
                </a:cubicBezTo>
                <a:cubicBezTo>
                  <a:pt x="1203" y="4074"/>
                  <a:pt x="2168" y="3313"/>
                  <a:pt x="1887" y="2743"/>
                </a:cubicBezTo>
                <a:cubicBezTo>
                  <a:pt x="1600" y="2164"/>
                  <a:pt x="459" y="3486"/>
                  <a:pt x="63" y="3101"/>
                </a:cubicBezTo>
                <a:cubicBezTo>
                  <a:pt x="-349" y="2700"/>
                  <a:pt x="1352" y="1323"/>
                  <a:pt x="2577" y="419"/>
                </a:cubicBezTo>
                <a:cubicBezTo>
                  <a:pt x="2587" y="411"/>
                  <a:pt x="2598" y="404"/>
                  <a:pt x="2609" y="395"/>
                </a:cubicBezTo>
                <a:cubicBezTo>
                  <a:pt x="3455" y="-206"/>
                  <a:pt x="4613" y="-111"/>
                  <a:pt x="5363" y="606"/>
                </a:cubicBezTo>
                <a:cubicBezTo>
                  <a:pt x="5821" y="1043"/>
                  <a:pt x="6485" y="1762"/>
                  <a:pt x="6362" y="2151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9"/>
          <p:cNvSpPr/>
          <p:nvPr/>
        </p:nvSpPr>
        <p:spPr>
          <a:xfrm rot="-1102970">
            <a:off x="9055681" y="5181728"/>
            <a:ext cx="3902772" cy="3306499"/>
          </a:xfrm>
          <a:custGeom>
            <a:avLst/>
            <a:gdLst/>
            <a:ahLst/>
            <a:cxnLst/>
            <a:rect l="l" t="t" r="r" b="b"/>
            <a:pathLst>
              <a:path w="2991" h="2534" extrusionOk="0">
                <a:moveTo>
                  <a:pt x="246" y="312"/>
                </a:moveTo>
                <a:cubicBezTo>
                  <a:pt x="406" y="35"/>
                  <a:pt x="801" y="-110"/>
                  <a:pt x="1071" y="100"/>
                </a:cubicBezTo>
                <a:cubicBezTo>
                  <a:pt x="1371" y="394"/>
                  <a:pt x="1460" y="557"/>
                  <a:pt x="1947" y="515"/>
                </a:cubicBezTo>
                <a:cubicBezTo>
                  <a:pt x="3491" y="381"/>
                  <a:pt x="3176" y="1900"/>
                  <a:pt x="1950" y="2449"/>
                </a:cubicBezTo>
                <a:cubicBezTo>
                  <a:pt x="865" y="2935"/>
                  <a:pt x="-584" y="1214"/>
                  <a:pt x="246" y="312"/>
                </a:cubicBezTo>
                <a:close/>
              </a:path>
            </a:pathLst>
          </a:custGeom>
          <a:solidFill>
            <a:srgbClr val="FFDB6A">
              <a:alpha val="42730"/>
            </a:srgbClr>
          </a:solidFill>
          <a:ln>
            <a:noFill/>
          </a:ln>
        </p:spPr>
        <p:txBody>
          <a:bodyPr spcFirstLastPara="1" wrap="square" lIns="120000" tIns="60000" rIns="120000" bIns="60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" name="Google Shape;88;p9"/>
          <p:cNvGrpSpPr/>
          <p:nvPr/>
        </p:nvGrpSpPr>
        <p:grpSpPr>
          <a:xfrm rot="5400000">
            <a:off x="8812916" y="122320"/>
            <a:ext cx="417992" cy="776064"/>
            <a:chOff x="4372200" y="1982880"/>
            <a:chExt cx="208440" cy="387000"/>
          </a:xfrm>
        </p:grpSpPr>
        <p:sp>
          <p:nvSpPr>
            <p:cNvPr id="89" name="Google Shape;89;p9"/>
            <p:cNvSpPr/>
            <p:nvPr/>
          </p:nvSpPr>
          <p:spPr>
            <a:xfrm>
              <a:off x="4372200" y="231228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9"/>
            <p:cNvSpPr/>
            <p:nvPr/>
          </p:nvSpPr>
          <p:spPr>
            <a:xfrm>
              <a:off x="4374360" y="214740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5" y="100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9"/>
            <p:cNvSpPr/>
            <p:nvPr/>
          </p:nvSpPr>
          <p:spPr>
            <a:xfrm>
              <a:off x="4376160" y="1982880"/>
              <a:ext cx="55800" cy="55800"/>
            </a:xfrm>
            <a:custGeom>
              <a:avLst/>
              <a:gdLst/>
              <a:ahLst/>
              <a:cxnLst/>
              <a:rect l="l" t="t" r="r" b="b"/>
              <a:pathLst>
                <a:path w="155" h="155" extrusionOk="0">
                  <a:moveTo>
                    <a:pt x="57" y="0"/>
                  </a:moveTo>
                  <a:lnTo>
                    <a:pt x="56" y="56"/>
                  </a:lnTo>
                  <a:lnTo>
                    <a:pt x="0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8" y="155"/>
                  </a:lnTo>
                  <a:lnTo>
                    <a:pt x="99" y="99"/>
                  </a:lnTo>
                  <a:lnTo>
                    <a:pt x="155" y="100"/>
                  </a:lnTo>
                  <a:lnTo>
                    <a:pt x="155" y="57"/>
                  </a:lnTo>
                  <a:lnTo>
                    <a:pt x="100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9"/>
            <p:cNvSpPr/>
            <p:nvPr/>
          </p:nvSpPr>
          <p:spPr>
            <a:xfrm>
              <a:off x="4520880" y="23137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7" y="0"/>
                  </a:moveTo>
                  <a:lnTo>
                    <a:pt x="56" y="57"/>
                  </a:lnTo>
                  <a:lnTo>
                    <a:pt x="1" y="55"/>
                  </a:lnTo>
                  <a:lnTo>
                    <a:pt x="0" y="99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6"/>
                  </a:lnTo>
                  <a:lnTo>
                    <a:pt x="99" y="100"/>
                  </a:lnTo>
                  <a:lnTo>
                    <a:pt x="155" y="101"/>
                  </a:lnTo>
                  <a:lnTo>
                    <a:pt x="155" y="57"/>
                  </a:lnTo>
                  <a:lnTo>
                    <a:pt x="99" y="57"/>
                  </a:lnTo>
                  <a:lnTo>
                    <a:pt x="100" y="1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9"/>
            <p:cNvSpPr/>
            <p:nvPr/>
          </p:nvSpPr>
          <p:spPr>
            <a:xfrm>
              <a:off x="4522680" y="2149200"/>
              <a:ext cx="56160" cy="55800"/>
            </a:xfrm>
            <a:custGeom>
              <a:avLst/>
              <a:gdLst/>
              <a:ahLst/>
              <a:cxnLst/>
              <a:rect l="l" t="t" r="r" b="b"/>
              <a:pathLst>
                <a:path w="156" h="155" extrusionOk="0">
                  <a:moveTo>
                    <a:pt x="57" y="0"/>
                  </a:moveTo>
                  <a:lnTo>
                    <a:pt x="57" y="56"/>
                  </a:lnTo>
                  <a:lnTo>
                    <a:pt x="1" y="55"/>
                  </a:lnTo>
                  <a:lnTo>
                    <a:pt x="0" y="98"/>
                  </a:lnTo>
                  <a:lnTo>
                    <a:pt x="56" y="99"/>
                  </a:lnTo>
                  <a:lnTo>
                    <a:pt x="55" y="155"/>
                  </a:lnTo>
                  <a:lnTo>
                    <a:pt x="99" y="155"/>
                  </a:lnTo>
                  <a:lnTo>
                    <a:pt x="99" y="100"/>
                  </a:lnTo>
                  <a:lnTo>
                    <a:pt x="155" y="100"/>
                  </a:lnTo>
                  <a:lnTo>
                    <a:pt x="156" y="57"/>
                  </a:lnTo>
                  <a:lnTo>
                    <a:pt x="100" y="56"/>
                  </a:lnTo>
                  <a:lnTo>
                    <a:pt x="10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0800" rIns="90000" bIns="10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9"/>
            <p:cNvSpPr/>
            <p:nvPr/>
          </p:nvSpPr>
          <p:spPr>
            <a:xfrm>
              <a:off x="4524840" y="1984320"/>
              <a:ext cx="55800" cy="56160"/>
            </a:xfrm>
            <a:custGeom>
              <a:avLst/>
              <a:gdLst/>
              <a:ahLst/>
              <a:cxnLst/>
              <a:rect l="l" t="t" r="r" b="b"/>
              <a:pathLst>
                <a:path w="155" h="156" extrusionOk="0">
                  <a:moveTo>
                    <a:pt x="56" y="0"/>
                  </a:moveTo>
                  <a:lnTo>
                    <a:pt x="56" y="56"/>
                  </a:lnTo>
                  <a:lnTo>
                    <a:pt x="0" y="56"/>
                  </a:lnTo>
                  <a:lnTo>
                    <a:pt x="0" y="99"/>
                  </a:lnTo>
                  <a:lnTo>
                    <a:pt x="56" y="100"/>
                  </a:lnTo>
                  <a:lnTo>
                    <a:pt x="55" y="155"/>
                  </a:lnTo>
                  <a:lnTo>
                    <a:pt x="98" y="156"/>
                  </a:lnTo>
                  <a:lnTo>
                    <a:pt x="98" y="100"/>
                  </a:lnTo>
                  <a:lnTo>
                    <a:pt x="154" y="101"/>
                  </a:lnTo>
                  <a:lnTo>
                    <a:pt x="155" y="58"/>
                  </a:lnTo>
                  <a:lnTo>
                    <a:pt x="99" y="57"/>
                  </a:lnTo>
                  <a:lnTo>
                    <a:pt x="99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5643467" y="2207333"/>
            <a:ext cx="55976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5643467" y="3755900"/>
            <a:ext cx="55976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9229989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2277841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ora"/>
              <a:buNone/>
              <a:defRPr sz="35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5A9FDC-BC3E-2A33-5E51-536E7D52125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11620"/>
            <a:ext cx="720725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1200">
                <a:solidFill>
                  <a:srgbClr val="33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TLP:GREEN</a:t>
            </a:r>
          </a:p>
        </p:txBody>
      </p:sp>
    </p:spTree>
    <p:extLst>
      <p:ext uri="{BB962C8B-B14F-4D97-AF65-F5344CB8AC3E}">
        <p14:creationId xmlns:p14="http://schemas.microsoft.com/office/powerpoint/2010/main" val="1660511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89" name="Google Shape;489;p3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029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openxmlformats.org/officeDocument/2006/relationships/hyperlink" Target="https://www.freestock.com/free-videos/closeup-cropped-view-fluttering-national-flag-2479493" TargetMode="Externa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6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diagramData" Target="../diagrams/data1.xml"/><Relationship Id="rId11" Type="http://schemas.openxmlformats.org/officeDocument/2006/relationships/image" Target="../media/image23.png"/><Relationship Id="rId5" Type="http://schemas.openxmlformats.org/officeDocument/2006/relationships/hyperlink" Target="https://creativecommons.org/licenses/by-nc-nd/3.0/" TargetMode="External"/><Relationship Id="rId10" Type="http://schemas.microsoft.com/office/2007/relationships/diagramDrawing" Target="../diagrams/drawing1.xml"/><Relationship Id="rId4" Type="http://schemas.openxmlformats.org/officeDocument/2006/relationships/hyperlink" Target="https://thestoryreadingapeblog.com/2018/10/05/sites-that-pay-you-for-your-writing/" TargetMode="Externa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diagramLayout" Target="../diagrams/layout2.xml"/><Relationship Id="rId11" Type="http://schemas.microsoft.com/office/2007/relationships/hdphoto" Target="../media/hdphoto8.wdp"/><Relationship Id="rId5" Type="http://schemas.openxmlformats.org/officeDocument/2006/relationships/diagramData" Target="../diagrams/data2.xml"/><Relationship Id="rId10" Type="http://schemas.openxmlformats.org/officeDocument/2006/relationships/image" Target="../media/image25.png"/><Relationship Id="rId4" Type="http://schemas.openxmlformats.org/officeDocument/2006/relationships/hyperlink" Target="https://www.stock-free.org/make-money-dollar-usd-page-6.html" TargetMode="Externa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png"/><Relationship Id="rId4" Type="http://schemas.openxmlformats.org/officeDocument/2006/relationships/hyperlink" Target="https://www.finance.cz/clanky/553453-pracujete-mozna-mate-narok-na-novy-pracovni-bonus-v-ramci-superdavky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11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s://www.rawpixel.com/image/77109/free-illustration-vector-buy-cart-basket" TargetMode="Externa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microsoft.com/office/2007/relationships/hdphoto" Target="../media/hdphoto12.wdp"/><Relationship Id="rId7" Type="http://schemas.openxmlformats.org/officeDocument/2006/relationships/hyperlink" Target="https://ct101.commons.gc.cuny.edu/are-memes-art-4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hyperlink" Target="https://www.rawpixel.com/search/financ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hyperlink" Target="https://www.publicdomainpictures.net/es/view-image.php?image=158418&amp;picture=signo-de-interrogacion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openxmlformats.org/officeDocument/2006/relationships/hyperlink" Target="https://www.rawpixel.com/search/financ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microsoft.com/office/2007/relationships/hdphoto" Target="../media/hdphoto15.wdp"/><Relationship Id="rId7" Type="http://schemas.openxmlformats.org/officeDocument/2006/relationships/diagramLayout" Target="../diagrams/layout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diagramData" Target="../diagrams/data4.xml"/><Relationship Id="rId5" Type="http://schemas.openxmlformats.org/officeDocument/2006/relationships/hyperlink" Target="https://creativecommons.org/licenses/by-sa/3.0/" TargetMode="External"/><Relationship Id="rId10" Type="http://schemas.microsoft.com/office/2007/relationships/diagramDrawing" Target="../diagrams/drawing4.xml"/><Relationship Id="rId4" Type="http://schemas.openxmlformats.org/officeDocument/2006/relationships/hyperlink" Target="https://www.thebluediamondgallery.com/wooden-tile/f/finance.html" TargetMode="External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163466&amp;picture=trophy" TargetMode="External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boell.de/de/node/29166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DA94535-0991-7511-FFA4-95568466C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81" y="0"/>
            <a:ext cx="12189619" cy="685934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prstTxWarp prst="textFadeUp">
              <a:avLst>
                <a:gd name="adj" fmla="val 15448"/>
              </a:avLst>
            </a:prstTxWarp>
            <a:normAutofit/>
          </a:bodyPr>
          <a:lstStyle/>
          <a:p>
            <a:pPr rtl="0"/>
            <a:r>
              <a:rPr lang="cs" sz="4400" dirty="0">
                <a:solidFill>
                  <a:schemeClr val="tx1"/>
                </a:solidFill>
                <a:latin typeface="+mj-lt"/>
              </a:rPr>
              <a:t>Finanční gramotnost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 fontScale="92500" lnSpcReduction="20000"/>
          </a:bodyPr>
          <a:lstStyle/>
          <a:p>
            <a:pPr rtl="0">
              <a:spcAft>
                <a:spcPts val="600"/>
              </a:spcAft>
            </a:pPr>
            <a:r>
              <a:rPr lang="cs" dirty="0">
                <a:solidFill>
                  <a:schemeClr val="tx1"/>
                </a:solidFill>
                <a:latin typeface="+mj-lt"/>
              </a:rPr>
              <a:t>Ing. Jarmila Schmidtová, Ph.D.</a:t>
            </a:r>
          </a:p>
        </p:txBody>
      </p:sp>
      <p:pic>
        <p:nvPicPr>
          <p:cNvPr id="1026" name="Picture 2" descr="Drawing save money piggy coins bank – Royalty-Free Vector | VectorStock">
            <a:extLst>
              <a:ext uri="{FF2B5EF4-FFF2-40B4-BE49-F238E27FC236}">
                <a16:creationId xmlns:a16="http://schemas.microsoft.com/office/drawing/2014/main" id="{59ECAB60-33FF-0C42-4245-489BE8915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3333" l="756" r="97192">
                        <a14:foregroundMark x1="52700" y1="1667" x2="55508" y2="648"/>
                        <a14:foregroundMark x1="57559" y1="2407" x2="57559" y2="2407"/>
                        <a14:foregroundMark x1="59179" y1="6759" x2="59179" y2="6759"/>
                        <a14:foregroundMark x1="59179" y1="6759" x2="59179" y2="6759"/>
                        <a14:foregroundMark x1="47408" y1="21481" x2="47408" y2="21481"/>
                        <a14:foregroundMark x1="47408" y1="21481" x2="47408" y2="21481"/>
                        <a14:foregroundMark x1="756" y1="41759" x2="6911" y2="46389"/>
                        <a14:foregroundMark x1="39741" y1="21111" x2="39741" y2="21111"/>
                        <a14:foregroundMark x1="39741" y1="21111" x2="39741" y2="21111"/>
                        <a14:foregroundMark x1="40929" y1="24259" x2="40929" y2="24259"/>
                        <a14:foregroundMark x1="41577" y1="23796" x2="41577" y2="23796"/>
                        <a14:foregroundMark x1="42009" y1="23241" x2="42009" y2="23241"/>
                        <a14:foregroundMark x1="42009" y1="23241" x2="42009" y2="23241"/>
                        <a14:foregroundMark x1="50216" y1="3889" x2="50216" y2="3889"/>
                        <a14:foregroundMark x1="50216" y1="3889" x2="50216" y2="3889"/>
                        <a14:foregroundMark x1="50216" y1="5926" x2="50216" y2="5926"/>
                        <a14:foregroundMark x1="50216" y1="5926" x2="50216" y2="5926"/>
                        <a14:foregroundMark x1="86393" y1="62222" x2="86393" y2="62222"/>
                        <a14:foregroundMark x1="86393" y1="62222" x2="86393" y2="62222"/>
                        <a14:foregroundMark x1="86393" y1="62222" x2="86393" y2="62222"/>
                        <a14:foregroundMark x1="94384" y1="62222" x2="94384" y2="62222"/>
                        <a14:foregroundMark x1="94384" y1="62222" x2="94384" y2="62222"/>
                        <a14:foregroundMark x1="97300" y1="62407" x2="97300" y2="62407"/>
                        <a14:foregroundMark x1="97300" y1="62407" x2="97300" y2="6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4950">
            <a:off x="1601856" y="569442"/>
            <a:ext cx="3174209" cy="370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ck of gold coins clipart vector art and illustration | Premium  AI-generated vector">
            <a:extLst>
              <a:ext uri="{FF2B5EF4-FFF2-40B4-BE49-F238E27FC236}">
                <a16:creationId xmlns:a16="http://schemas.microsoft.com/office/drawing/2014/main" id="{57918F48-331C-274E-B382-064181F67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0667" l="5333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306" y="3394158"/>
            <a:ext cx="2169992" cy="216999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nance | City of Port Townsend Washington">
            <a:extLst>
              <a:ext uri="{FF2B5EF4-FFF2-40B4-BE49-F238E27FC236}">
                <a16:creationId xmlns:a16="http://schemas.microsoft.com/office/drawing/2014/main" id="{E2A0DFAD-0A64-FD27-03A9-6CD35BE78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" b="100000" l="600" r="98900">
                        <a14:foregroundMark x1="77600" y1="73134" x2="77600" y2="73134"/>
                        <a14:foregroundMark x1="77600" y1="73134" x2="77600" y2="73134"/>
                        <a14:foregroundMark x1="74400" y1="75871" x2="74400" y2="75871"/>
                        <a14:foregroundMark x1="74400" y1="75871" x2="74400" y2="75871"/>
                        <a14:foregroundMark x1="74400" y1="75871" x2="74400" y2="75871"/>
                        <a14:foregroundMark x1="74400" y1="75871" x2="74400" y2="75871"/>
                        <a14:foregroundMark x1="74400" y1="75871" x2="74400" y2="75871"/>
                        <a14:foregroundMark x1="73000" y1="74378" x2="72700" y2="74005"/>
                        <a14:foregroundMark x1="71400" y1="73383" x2="71400" y2="73383"/>
                        <a14:foregroundMark x1="68900" y1="71766" x2="68900" y2="71766"/>
                        <a14:foregroundMark x1="66600" y1="69527" x2="66600" y2="69527"/>
                        <a14:foregroundMark x1="63600" y1="56841" x2="63600" y2="56841"/>
                        <a14:foregroundMark x1="87400" y1="73507" x2="87400" y2="73507"/>
                        <a14:foregroundMark x1="77700" y1="96269" x2="77700" y2="96269"/>
                        <a14:foregroundMark x1="57900" y1="84204" x2="57900" y2="84204"/>
                        <a14:foregroundMark x1="59800" y1="66294" x2="59800" y2="66294"/>
                        <a14:foregroundMark x1="64300" y1="64303" x2="64300" y2="64303"/>
                        <a14:foregroundMark x1="64300" y1="64303" x2="64300" y2="64303"/>
                        <a14:foregroundMark x1="64300" y1="64303" x2="64300" y2="64303"/>
                        <a14:foregroundMark x1="65100" y1="64055" x2="65100" y2="64055"/>
                        <a14:foregroundMark x1="66400" y1="64055" x2="66400" y2="64055"/>
                        <a14:foregroundMark x1="67900" y1="64801" x2="75800" y2="73881"/>
                        <a14:foregroundMark x1="75800" y1="73881" x2="72600" y2="82090"/>
                        <a14:foregroundMark x1="72900" y1="64428" x2="82800" y2="85821"/>
                        <a14:foregroundMark x1="59400" y1="83955" x2="74100" y2="91418"/>
                        <a14:foregroundMark x1="69700" y1="49751" x2="92000" y2="73259"/>
                        <a14:foregroundMark x1="93500" y1="68408" x2="83000" y2="53856"/>
                        <a14:foregroundMark x1="96700" y1="64428" x2="98600" y2="65920"/>
                        <a14:foregroundMark x1="84000" y1="88806" x2="88200" y2="85199"/>
                        <a14:backgroundMark x1="15100" y1="51119" x2="16100" y2="64055"/>
                        <a14:backgroundMark x1="20500" y1="43284" x2="22100" y2="66294"/>
                        <a14:backgroundMark x1="26900" y1="42537" x2="26900" y2="55473"/>
                        <a14:backgroundMark x1="32600" y1="28109" x2="33200" y2="54851"/>
                        <a14:backgroundMark x1="39000" y1="30348" x2="39100" y2="62562"/>
                        <a14:backgroundMark x1="46000" y1="12438" x2="45000" y2="66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27" flipH="1">
            <a:off x="10103976" y="4373247"/>
            <a:ext cx="4402376" cy="353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piring Money (Part II)">
            <a:extLst>
              <a:ext uri="{FF2B5EF4-FFF2-40B4-BE49-F238E27FC236}">
                <a16:creationId xmlns:a16="http://schemas.microsoft.com/office/drawing/2014/main" id="{5B24C7EF-B854-6AA3-8465-CF85629D7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75" r="100000">
                        <a14:foregroundMark x1="5965" y1="45400" x2="16316" y2="79200"/>
                        <a14:foregroundMark x1="6491" y1="83600" x2="23158" y2="71200"/>
                        <a14:foregroundMark x1="1053" y1="78200" x2="1404" y2="94400"/>
                        <a14:foregroundMark x1="7982" y1="92000" x2="10263" y2="94200"/>
                        <a14:foregroundMark x1="37105" y1="85000" x2="57895" y2="85600"/>
                        <a14:foregroundMark x1="63333" y1="77600" x2="79211" y2="74200"/>
                        <a14:foregroundMark x1="86053" y1="83800" x2="90351" y2="4600"/>
                        <a14:foregroundMark x1="71667" y1="60200" x2="72719" y2="78000"/>
                        <a14:foregroundMark x1="83333" y1="86400" x2="92456" y2="87600"/>
                        <a14:foregroundMark x1="88684" y1="89600" x2="97895" y2="89000"/>
                        <a14:foregroundMark x1="10439" y1="47800" x2="30526" y2="82400"/>
                        <a14:foregroundMark x1="83509" y1="10600" x2="86404" y2="6600"/>
                        <a14:foregroundMark x1="88860" y1="5200" x2="93772" y2="8000"/>
                        <a14:foregroundMark x1="92193" y1="4000" x2="86053" y2="5600"/>
                        <a14:foregroundMark x1="46579" y1="78200" x2="49211" y2="78400"/>
                        <a14:foregroundMark x1="38509" y1="81200" x2="40439" y2="81600"/>
                        <a14:backgroundMark x1="11491" y1="17800" x2="56404" y2="43400"/>
                        <a14:backgroundMark x1="56930" y1="53600" x2="36491" y2="57400"/>
                        <a14:backgroundMark x1="29386" y1="48800" x2="32632" y2="64400"/>
                        <a14:backgroundMark x1="77105" y1="66200" x2="78158" y2="85400"/>
                        <a14:backgroundMark x1="95088" y1="44600" x2="99737" y2="53600"/>
                        <a14:backgroundMark x1="86754" y1="1000" x2="98684" y2="3800"/>
                        <a14:backgroundMark x1="31491" y1="76800" x2="35351" y2="7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1886"/>
            <a:ext cx="6147140" cy="269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E72F7B6-78EA-56CD-5E9C-D68B46A4E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009624"/>
            <a:ext cx="12192000" cy="78676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8F344F-7B0D-75F4-EF8D-D3B600162735}"/>
              </a:ext>
            </a:extLst>
          </p:cNvPr>
          <p:cNvSpPr txBox="1"/>
          <p:nvPr/>
        </p:nvSpPr>
        <p:spPr>
          <a:xfrm>
            <a:off x="415478" y="6884100"/>
            <a:ext cx="116407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thestoryreadingapeblog.com/2018/10/05/sites-that-pay-you-for-your-writing/"/>
              </a:rPr>
              <a:t>Tato fotka</a:t>
            </a:r>
            <a:r>
              <a:rPr lang="en-GB" sz="900"/>
              <a:t> od autora Neznámý autor s licencí </a:t>
            </a:r>
            <a:r>
              <a:rPr lang="en-GB" sz="900">
                <a:hlinkClick r:id="rId5" tooltip="https://creativecommons.org/licenses/by-nc-nd/3.0/"/>
              </a:rPr>
              <a:t>CC BY-NC-ND</a:t>
            </a:r>
            <a:endParaRPr lang="en-GB" sz="9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D71DBF-81C3-9322-2E90-84B60964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b="1" dirty="0">
                <a:latin typeface="+mj-lt"/>
              </a:rPr>
              <a:t>Proč finanční gramotnost???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644B780D-A05B-96C5-C430-400442C45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495675"/>
              </p:ext>
            </p:extLst>
          </p:nvPr>
        </p:nvGraphicFramePr>
        <p:xfrm>
          <a:off x="950913" y="1536700"/>
          <a:ext cx="10290175" cy="4554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6AF320-1F8A-BEC1-1884-6FCF263F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>
            <a:normAutofit fontScale="25000" lnSpcReduction="20000"/>
          </a:bodyPr>
          <a:lstStyle/>
          <a:p>
            <a:pPr rtl="0">
              <a:spcAft>
                <a:spcPts val="600"/>
              </a:spcAft>
            </a:pPr>
            <a:r>
              <a:rPr lang="cs-CZ" dirty="0"/>
              <a:t>,</a:t>
            </a:r>
            <a:endParaRPr lang="en-US" dirty="0"/>
          </a:p>
        </p:txBody>
      </p:sp>
      <p:pic>
        <p:nvPicPr>
          <p:cNvPr id="2050" name="Picture 2" descr="Lekce 1 - Finance, peníze a měna - Úvod">
            <a:extLst>
              <a:ext uri="{FF2B5EF4-FFF2-40B4-BE49-F238E27FC236}">
                <a16:creationId xmlns:a16="http://schemas.microsoft.com/office/drawing/2014/main" id="{4C850CEC-D520-629A-8715-1107D3B42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156">
            <a:off x="8239005" y="4584933"/>
            <a:ext cx="3001962" cy="20233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76210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50A0C44-A659-3F3E-7E4F-4F8B023A5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827883" y="-2365259"/>
            <a:ext cx="14076580" cy="935872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D71DBF-81C3-9322-2E90-84B60964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b="1" dirty="0">
                <a:latin typeface="+mj-lt"/>
              </a:rPr>
              <a:t>Peníze a vše, co s tím souvisí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2CE87BFC-266B-F67C-7F40-ADAD1C014EF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46093232"/>
              </p:ext>
            </p:extLst>
          </p:nvPr>
        </p:nvGraphicFramePr>
        <p:xfrm>
          <a:off x="1066800" y="2103120"/>
          <a:ext cx="4663440" cy="374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6AF320-1F8A-BEC1-1884-6FCF263F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>
            <a:normAutofit fontScale="25000" lnSpcReduction="20000"/>
          </a:bodyPr>
          <a:lstStyle/>
          <a:p>
            <a:pPr rtl="0">
              <a:spcAft>
                <a:spcPts val="600"/>
              </a:spcAft>
            </a:pPr>
            <a:r>
              <a:rPr lang="cs-CZ" dirty="0"/>
              <a:t>,</a:t>
            </a:r>
            <a:endParaRPr lang="en-US" dirty="0"/>
          </a:p>
        </p:txBody>
      </p:sp>
      <p:pic>
        <p:nvPicPr>
          <p:cNvPr id="3076" name="Picture 4" descr="Česká národní banka | mylaw">
            <a:extLst>
              <a:ext uri="{FF2B5EF4-FFF2-40B4-BE49-F238E27FC236}">
                <a16:creationId xmlns:a16="http://schemas.microsoft.com/office/drawing/2014/main" id="{0D4B7EE5-6C2D-C278-46E2-02F3198DB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0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74" y="3858149"/>
            <a:ext cx="6350530" cy="315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History of Money | Money Museum : American Numismatic Association">
            <a:extLst>
              <a:ext uri="{FF2B5EF4-FFF2-40B4-BE49-F238E27FC236}">
                <a16:creationId xmlns:a16="http://schemas.microsoft.com/office/drawing/2014/main" id="{F66545A9-4DE7-6FF1-2C83-A2EA2B1B1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4" b="100000" l="2500" r="99000">
                        <a14:foregroundMark x1="8000" y1="48413" x2="10000" y2="53968"/>
                        <a14:foregroundMark x1="10000" y1="47222" x2="14000" y2="49206"/>
                        <a14:foregroundMark x1="78500" y1="45238" x2="91500" y2="46032"/>
                        <a14:foregroundMark x1="87000" y1="50397" x2="92500" y2="72619"/>
                        <a14:foregroundMark x1="90500" y1="75000" x2="90500" y2="78968"/>
                        <a14:foregroundMark x1="7500" y1="55556" x2="10500" y2="83730"/>
                        <a14:foregroundMark x1="40500" y1="81746" x2="48000" y2="8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9565">
            <a:off x="5107528" y="4461372"/>
            <a:ext cx="2013265" cy="253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81422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8D051E8-5C39-9E3D-B247-581E12E47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875983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D71DBF-81C3-9322-2E90-84B60964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b="1" dirty="0">
                <a:latin typeface="+mj-lt"/>
              </a:rPr>
              <a:t>Můj domácí rozpočet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924606-4E78-0945-ADDF-B47327F792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j-lt"/>
              </a:rPr>
              <a:t>Jak na to, aby mi peníze stačily?</a:t>
            </a:r>
          </a:p>
          <a:p>
            <a:r>
              <a:rPr lang="cs-CZ" b="1" dirty="0">
                <a:latin typeface="+mj-lt"/>
              </a:rPr>
              <a:t>Kdy má smysl si půjčit a na co si dát pozor?</a:t>
            </a:r>
          </a:p>
          <a:p>
            <a:endParaRPr lang="cs-CZ" b="1" dirty="0">
              <a:effectLst/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6AF320-1F8A-BEC1-1884-6FCF263F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>
            <a:normAutofit fontScale="25000" lnSpcReduction="20000"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04.05.2026</a:t>
            </a:fld>
            <a:endParaRPr lang="en-US" dirty="0"/>
          </a:p>
        </p:txBody>
      </p:sp>
      <p:pic>
        <p:nvPicPr>
          <p:cNvPr id="6" name="Obrázek 5" descr="Obsah obrázku Kreslený film, kreslené, klipart&#10;&#10;Popis byl vytvořen automaticky">
            <a:extLst>
              <a:ext uri="{FF2B5EF4-FFF2-40B4-BE49-F238E27FC236}">
                <a16:creationId xmlns:a16="http://schemas.microsoft.com/office/drawing/2014/main" id="{32B08187-F6CA-CE0E-B036-EE63940DF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854">
            <a:off x="6629400" y="1229136"/>
            <a:ext cx="4663440" cy="316020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78431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EBB1759-EBA5-00E1-83FF-0FFDA9FF6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" y="-93133"/>
            <a:ext cx="12302067" cy="758511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D71DBF-81C3-9322-2E90-84B60964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cs-CZ" b="1" dirty="0"/>
              <a:t>Nakupování off-line a on-line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924606-4E78-0945-ADDF-B47327F79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j-lt"/>
              </a:rPr>
              <a:t>Jak nenaletět?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+mj-lt"/>
              </a:rPr>
              <a:t>Pokud přeci jen, co dělat?</a:t>
            </a:r>
          </a:p>
          <a:p>
            <a:endParaRPr lang="cs-CZ" b="1" dirty="0">
              <a:effectLst/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55A8F7C-4F8F-0FBA-5E95-C75FE09D5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427683"/>
              </p:ext>
            </p:extLst>
          </p:nvPr>
        </p:nvGraphicFramePr>
        <p:xfrm>
          <a:off x="1291883" y="1219200"/>
          <a:ext cx="6804284" cy="4199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4385891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40F80C4-B8E4-AE50-1CDE-BBBB8115D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13505"/>
            <a:ext cx="12191999" cy="687055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D71DBF-81C3-9322-2E90-84B60964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b="1" dirty="0">
                <a:latin typeface="+mj-lt"/>
              </a:rPr>
              <a:t>Moje první brigáda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924606-4E78-0945-ADDF-B47327F792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kern="1200" dirty="0">
                <a:effectLst/>
                <a:latin typeface="+mj-lt"/>
              </a:rPr>
              <a:t>Na věku záleží…..</a:t>
            </a:r>
          </a:p>
          <a:p>
            <a:r>
              <a:rPr lang="cs-CZ" b="1" dirty="0">
                <a:latin typeface="+mj-lt"/>
              </a:rPr>
              <a:t>Na co mám nárok x co po mě nemohou chtít!</a:t>
            </a:r>
          </a:p>
          <a:p>
            <a:r>
              <a:rPr lang="cs-CZ" b="1" kern="1200" dirty="0">
                <a:effectLst/>
                <a:latin typeface="+mj-lt"/>
              </a:rPr>
              <a:t>Papír je papír!</a:t>
            </a:r>
          </a:p>
          <a:p>
            <a:r>
              <a:rPr lang="cs-CZ" b="1" kern="1200" dirty="0">
                <a:effectLst/>
                <a:latin typeface="+mj-lt"/>
              </a:rPr>
              <a:t>Víte, co je to růžovka?</a:t>
            </a:r>
          </a:p>
          <a:p>
            <a:endParaRPr lang="cs-CZ" dirty="0">
              <a:effectLst/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6AF320-1F8A-BEC1-1884-6FCF263F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>
            <a:normAutofit fontScale="25000" lnSpcReduction="20000"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04.05.2026</a:t>
            </a:fld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16C5E14-DFA1-F4DA-C76E-51994C5E89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970" r="-2" b="-2"/>
          <a:stretch>
            <a:fillRect/>
          </a:stretch>
        </p:blipFill>
        <p:spPr>
          <a:xfrm>
            <a:off x="8072329" y="3746507"/>
            <a:ext cx="3585930" cy="284649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8CF762-E7A8-8EA6-0F8B-854A91217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72329" y="975167"/>
            <a:ext cx="3585930" cy="23906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C7ABA1A-0115-EA08-FD0F-CCA9B4827B16}"/>
              </a:ext>
            </a:extLst>
          </p:cNvPr>
          <p:cNvSpPr txBox="1"/>
          <p:nvPr/>
        </p:nvSpPr>
        <p:spPr>
          <a:xfrm>
            <a:off x="6096000" y="9659763"/>
            <a:ext cx="47229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s://ct101.commons.gc.cuny.edu/are-memes-art-4/"/>
              </a:rPr>
              <a:t>Tato fotka</a:t>
            </a:r>
            <a:r>
              <a:rPr lang="en-GB" sz="900"/>
              <a:t> od autora Neznámý autor s licencí </a:t>
            </a:r>
            <a:r>
              <a:rPr lang="en-GB" sz="900">
                <a:hlinkClick r:id="rId8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10823266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39F0709-A3DF-3DB4-9A88-E7CE8730A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D71DBF-81C3-9322-2E90-84B60964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b="1" dirty="0">
                <a:latin typeface="+mj-lt"/>
              </a:rPr>
              <a:t>Proč finanční gramotnost???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924606-4E78-0945-ADDF-B47327F792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+mj-lt"/>
              </a:rPr>
              <a:t>Vše zábavnou formou aneb získejte znalosti a dovednosti pro celý život!!!</a:t>
            </a:r>
          </a:p>
          <a:p>
            <a:endParaRPr lang="cs-CZ" dirty="0">
              <a:effectLst/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6AF320-1F8A-BEC1-1884-6FCF263F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>
            <a:normAutofit fontScale="25000" lnSpcReduction="20000"/>
          </a:bodyPr>
          <a:lstStyle/>
          <a:p>
            <a:pPr rtl="0">
              <a:spcAft>
                <a:spcPts val="600"/>
              </a:spcAft>
            </a:pPr>
            <a:fld id="{3B2AC929-901E-466E-BE68-07E756E2CD9A}" type="datetime1">
              <a:rPr lang="cs-CZ" smtClean="0"/>
              <a:pPr rtl="0">
                <a:spcAft>
                  <a:spcPts val="600"/>
                </a:spcAft>
              </a:pPr>
              <a:t>04.05.2026</a:t>
            </a:fld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8AF282E-CE83-D9DE-6ABB-851E0EECC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73" b="97273" l="9091" r="90000">
                        <a14:foregroundMark x1="33182" y1="75455" x2="33182" y2="7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06441" y="1471507"/>
            <a:ext cx="3422226" cy="34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7164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81245A87-4753-6609-9687-EEC9E967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5605725-79A6-F124-05E4-B27F3FC66EB3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www.thebluediamondgallery.com/wooden-tile/f/finance.html"/>
              </a:rPr>
              <a:t>Tato fotka</a:t>
            </a:r>
            <a:r>
              <a:rPr lang="en-GB" sz="900"/>
              <a:t> od autora Neznámý autor s licencí </a:t>
            </a:r>
            <a:r>
              <a:rPr lang="en-GB" sz="900">
                <a:hlinkClick r:id="rId5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3F939E-123A-E0C8-B341-6132D36C4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j-lt"/>
              </a:rPr>
              <a:t>Cíle výuky a výstupy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AC3FC0-5219-DD7A-CBA0-EE962B8A7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latin typeface="+mj-lt"/>
              </a:rPr>
              <a:t>Cíle výuky:</a:t>
            </a: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429B147D-AC93-865E-745C-2FDFADC8688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916771"/>
              </p:ext>
            </p:extLst>
          </p:nvPr>
        </p:nvGraphicFramePr>
        <p:xfrm>
          <a:off x="1069848" y="2792472"/>
          <a:ext cx="4663440" cy="3163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A08270B-A34C-C68D-78A8-8257B7860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>
                <a:latin typeface="+mj-lt"/>
              </a:rPr>
              <a:t>Hodnotitelné výstupy: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4283C9A-6C43-3AEB-D167-9B02B6AEC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cs-CZ" dirty="0"/>
              <a:t>,</a:t>
            </a:r>
            <a:endParaRPr lang="en-US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15B692AB-4801-EC3D-0F63-7434E24AB5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/>
            <a:r>
              <a:rPr lang="cs-CZ" dirty="0">
                <a:latin typeface="+mj-lt"/>
              </a:rPr>
              <a:t>Žáci ve skupině vytvoří 2 mini‑projekty na zadané téma (např. model domácího rozpočtu, návrh plakátu „Jak nenaletět podvodníkům“, společný výstup z exkurze apod.), které představí spolužákům.</a:t>
            </a:r>
            <a:endParaRPr lang="en-GB" dirty="0">
              <a:latin typeface="+mj-lt"/>
            </a:endParaRPr>
          </a:p>
          <a:p>
            <a:pPr lvl="0"/>
            <a:r>
              <a:rPr lang="cs-CZ" dirty="0">
                <a:latin typeface="+mj-lt"/>
              </a:rPr>
              <a:t>Aktivita a práce v hodině.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80271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DC3F2B8-EAB7-E6AB-F78D-F40546793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77638" y="-69010"/>
            <a:ext cx="12269638" cy="709266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AB897EF-3504-FC48-7247-F958E08F42D9}"/>
              </a:ext>
            </a:extLst>
          </p:cNvPr>
          <p:cNvSpPr txBox="1"/>
          <p:nvPr/>
        </p:nvSpPr>
        <p:spPr>
          <a:xfrm>
            <a:off x="-32983" y="12059727"/>
            <a:ext cx="5212405" cy="231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www.boell.de/de/node/291669"/>
              </a:rPr>
              <a:t>Tato fotka</a:t>
            </a:r>
            <a:r>
              <a:rPr lang="en-GB" sz="900"/>
              <a:t> od autora Neznámý autor s licencí </a:t>
            </a:r>
            <a:r>
              <a:rPr lang="en-GB" sz="900">
                <a:hlinkClick r:id="rId5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0DD089-0949-E8BF-3CC7-85FDFB683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j-lt"/>
              </a:rPr>
              <a:t>Budu se na vás těšit!</a:t>
            </a:r>
            <a:br>
              <a:rPr lang="en-GB" dirty="0">
                <a:latin typeface="+mj-lt"/>
              </a:rPr>
            </a:br>
            <a:endParaRPr lang="en-GB" dirty="0">
              <a:latin typeface="+mj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5FA7C1-B6B4-8045-B524-F6655BBF43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>
              <a:latin typeface="+mj-lt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8D65034-0828-27D7-145C-467536810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2" b="98636" l="2273" r="91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1421551">
            <a:off x="860916" y="3657600"/>
            <a:ext cx="2724510" cy="272451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6886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ney Savings for Students by Slidesgo">
  <a:themeElements>
    <a:clrScheme name="Vlastní 21">
      <a:dk1>
        <a:srgbClr val="FFF4CF"/>
      </a:dk1>
      <a:lt1>
        <a:srgbClr val="EED386"/>
      </a:lt1>
      <a:dk2>
        <a:srgbClr val="39302A"/>
      </a:dk2>
      <a:lt2>
        <a:srgbClr val="E5DEDB"/>
      </a:lt2>
      <a:accent1>
        <a:srgbClr val="FFCB0F"/>
      </a:accent1>
      <a:accent2>
        <a:srgbClr val="FFE99C"/>
      </a:accent2>
      <a:accent3>
        <a:srgbClr val="FCD3A4"/>
      </a:accent3>
      <a:accent4>
        <a:srgbClr val="F5B5A7"/>
      </a:accent4>
      <a:accent5>
        <a:srgbClr val="F7C5A1"/>
      </a:accent5>
      <a:accent6>
        <a:srgbClr val="C3A5A5"/>
      </a:accent6>
      <a:hlink>
        <a:srgbClr val="A9D5F3"/>
      </a:hlink>
      <a:folHlink>
        <a:srgbClr val="D5CCA7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řivý okraj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77fbee6-ebd8-4412-8950-2ac0a4298383}" enabled="1" method="Standard" siteId="{e6d36204-fa0a-4bdb-9b60-80f84bb090cf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Money Savings for Students by Slidesgo</Template>
  <TotalTime>4057</TotalTime>
  <Words>377</Words>
  <Application>Microsoft Office PowerPoint</Application>
  <PresentationFormat>Širokoúhlá obrazovka</PresentationFormat>
  <Paragraphs>52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</vt:i4>
      </vt:variant>
    </vt:vector>
  </HeadingPairs>
  <TitlesOfParts>
    <vt:vector size="19" baseType="lpstr">
      <vt:lpstr>Arial</vt:lpstr>
      <vt:lpstr>Assistant</vt:lpstr>
      <vt:lpstr>Calibri</vt:lpstr>
      <vt:lpstr>DM Sans</vt:lpstr>
      <vt:lpstr>Nunito Light</vt:lpstr>
      <vt:lpstr>Paytone One</vt:lpstr>
      <vt:lpstr>Proxima Nova</vt:lpstr>
      <vt:lpstr>Sora</vt:lpstr>
      <vt:lpstr>Money Savings for Students by Slidesgo</vt:lpstr>
      <vt:lpstr>Slidesgo Final Pages</vt:lpstr>
      <vt:lpstr>Finanční gramotnost</vt:lpstr>
      <vt:lpstr>Proč finanční gramotnost???</vt:lpstr>
      <vt:lpstr>Peníze a vše, co s tím souvisí</vt:lpstr>
      <vt:lpstr>Můj domácí rozpočet</vt:lpstr>
      <vt:lpstr>Nakupování off-line a on-line</vt:lpstr>
      <vt:lpstr>Moje první brigáda</vt:lpstr>
      <vt:lpstr>Proč finanční gramotnost???</vt:lpstr>
      <vt:lpstr>Cíle výuky a výstupy</vt:lpstr>
      <vt:lpstr>Budu se na vás těšit! </vt:lpstr>
    </vt:vector>
  </TitlesOfParts>
  <Company>Czech Republic Supreme Audit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Finanční gramotnost</dc:title>
  <dc:creator>SCHMIDTOVÁ Jarmila</dc:creator>
  <cp:lastModifiedBy>SCHMIDTOVÁ Jarmila</cp:lastModifiedBy>
  <cp:revision>14</cp:revision>
  <dcterms:created xsi:type="dcterms:W3CDTF">2026-03-20T10:50:42Z</dcterms:created>
  <dcterms:modified xsi:type="dcterms:W3CDTF">2026-05-04T05:42:46Z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SavonVTI:11</vt:lpwstr>
  </property>
  <property fmtid="{D5CDD505-2E9C-101B-9397-08002B2CF9AE}" pid="3" name="ClassificationContentMarkingFooterText">
    <vt:lpwstr>TLP:GREEN</vt:lpwstr>
  </property>
</Properties>
</file>